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6"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6858000" cx="12192000"/>
  <p:notesSz cx="6858000" cy="9144000"/>
  <p:embeddedFontLst>
    <p:embeddedFont>
      <p:font typeface="Roboto"/>
      <p:regular r:id="rId55"/>
      <p:bold r:id="rId56"/>
      <p:italic r:id="rId57"/>
      <p:boldItalic r:id="rId58"/>
    </p:embeddedFont>
    <p:embeddedFont>
      <p:font typeface="Open Sans SemiBold"/>
      <p:regular r:id="rId59"/>
      <p:bold r:id="rId60"/>
      <p:italic r:id="rId61"/>
      <p:boldItalic r:id="rId62"/>
    </p:embeddedFont>
    <p:embeddedFont>
      <p:font typeface="Open Sans ExtraBold"/>
      <p:bold r:id="rId63"/>
      <p:boldItalic r:id="rId64"/>
    </p:embeddedFont>
    <p:embeddedFont>
      <p:font typeface="Roboto Light"/>
      <p:regular r:id="rId65"/>
      <p:bold r:id="rId66"/>
      <p:italic r:id="rId67"/>
      <p:boldItalic r:id="rId68"/>
    </p:embeddedFont>
    <p:embeddedFont>
      <p:font typeface="Gill Sans"/>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hHzU6S+dCrWhPpCquAkOOf8hkfQ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 clrIdx="1" id="1"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3.xml"/><Relationship Id="rId75" Type="http://customschemas.google.com/relationships/presentationmetadata" Target="metadata"/><Relationship Id="rId30" Type="http://schemas.openxmlformats.org/officeDocument/2006/relationships/slide" Target="slides/slide22.xml"/><Relationship Id="rId74" Type="http://schemas.openxmlformats.org/officeDocument/2006/relationships/font" Target="fonts/Open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regular.fntdata"/><Relationship Id="rId70" Type="http://schemas.openxmlformats.org/officeDocument/2006/relationships/font" Target="fonts/Gill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SemiBold-boldItalic.fntdata"/><Relationship Id="rId61" Type="http://schemas.openxmlformats.org/officeDocument/2006/relationships/font" Target="fonts/OpenSansSemiBold-italic.fntdata"/><Relationship Id="rId20" Type="http://schemas.openxmlformats.org/officeDocument/2006/relationships/slide" Target="slides/slide12.xml"/><Relationship Id="rId64" Type="http://schemas.openxmlformats.org/officeDocument/2006/relationships/font" Target="fonts/OpenSansExtraBold-boldItalic.fntdata"/><Relationship Id="rId63" Type="http://schemas.openxmlformats.org/officeDocument/2006/relationships/font" Target="fonts/OpenSansExtraBold-bold.fntdata"/><Relationship Id="rId22" Type="http://schemas.openxmlformats.org/officeDocument/2006/relationships/slide" Target="slides/slide14.xml"/><Relationship Id="rId66" Type="http://schemas.openxmlformats.org/officeDocument/2006/relationships/font" Target="fonts/RobotoLight-bold.fntdata"/><Relationship Id="rId21" Type="http://schemas.openxmlformats.org/officeDocument/2006/relationships/slide" Target="slides/slide13.xml"/><Relationship Id="rId65" Type="http://schemas.openxmlformats.org/officeDocument/2006/relationships/font" Target="fonts/RobotoLight-regular.fntdata"/><Relationship Id="rId24" Type="http://schemas.openxmlformats.org/officeDocument/2006/relationships/slide" Target="slides/slide16.xml"/><Relationship Id="rId68" Type="http://schemas.openxmlformats.org/officeDocument/2006/relationships/font" Target="fonts/RobotoLight-boldItalic.fntdata"/><Relationship Id="rId23" Type="http://schemas.openxmlformats.org/officeDocument/2006/relationships/slide" Target="slides/slide15.xml"/><Relationship Id="rId67" Type="http://schemas.openxmlformats.org/officeDocument/2006/relationships/font" Target="fonts/RobotoLight-italic.fntdata"/><Relationship Id="rId60" Type="http://schemas.openxmlformats.org/officeDocument/2006/relationships/font" Target="fonts/OpenSansSemiBold-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Gill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OpenSansSemiBold-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1-21T21:12:32.585">
    <p:pos x="6000" y="0"/>
    <p:text>@davidmorin@davidmorin.com Could we just put in the WG logos here - maybe with a link where the info on the group is? The cards are super hard to read.
_Reassigned to davidmorin@davidmorin.com_</p:text>
    <p:extLst>
      <p:ext uri="{C676402C-5697-4E1C-873F-D02D1690AC5C}">
        <p15:threadingInfo timeZoneBias="0"/>
      </p:ext>
      <p:ext uri="http://customooxmlschemas.google.com/">
        <go:slidesCustomData xmlns:go="http://customooxmlschemas.google.com/" commentPostId="AAABpuuAElU"/>
      </p:ext>
    </p:extLst>
  </p:cm>
  <p:cm authorId="1" idx="1" dt="2026-01-21T21:12:32.585">
    <p:pos x="6000" y="0"/>
    <p:text>Yes ok!</p:text>
    <p:extLst>
      <p:ext uri="{C676402C-5697-4E1C-873F-D02D1690AC5C}">
        <p15:threadingInfo timeZoneBias="0">
          <p15:parentCm authorId="0" idx="1"/>
        </p15:threadingInfo>
      </p:ext>
      <p:ext uri="http://customooxmlschemas.google.com/">
        <go:slidesCustomData xmlns:go="http://customooxmlschemas.google.com/" commentPostId="AAABx4Darv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25e828e038_1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84" name="Google Shape;5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92" name="Google Shape;5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92fbab681a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92fbab681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chemeClr val="dk1"/>
                </a:solidFill>
              </a:rPr>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baa1c51435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774" name="Google Shape;774;g3baa1c514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5a7bd8b0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a:t>
            </a:r>
            <a:r>
              <a:rPr lang="en-US"/>
              <a:t> </a:t>
            </a:r>
            <a:endParaRPr/>
          </a:p>
        </p:txBody>
      </p:sp>
      <p:sp>
        <p:nvSpPr>
          <p:cNvPr id="783" name="Google Shape;783;g25a7bd8b0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g29952bf6cf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https://jmertic.github.io/committee-gallery/academy-software-foundation-governing-board_slidedeck_alternates</a:t>
            </a:r>
            <a:endParaRPr/>
          </a:p>
        </p:txBody>
      </p:sp>
      <p:sp>
        <p:nvSpPr>
          <p:cNvPr id="792" name="Google Shape;792;g29952bf6cf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25a7bd8b09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https://jmertic.github.io/committee-gallery/academy-software-foundation-tac</a:t>
            </a:r>
            <a:r>
              <a:rPr lang="en-US"/>
              <a:t> </a:t>
            </a:r>
            <a:endParaRPr/>
          </a:p>
        </p:txBody>
      </p:sp>
      <p:sp>
        <p:nvSpPr>
          <p:cNvPr id="799" name="Google Shape;799;g25a7bd8b094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2037969e33f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831" name="Google Shape;831;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838" name="Google Shape;83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3725d63969d_2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 name="Google Shape;853;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945" name="Google Shape;945;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958" name="Google Shape;958;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71" name="Google Shape;971;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92" name="Google Shape;992;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03" name="Google Shape;1003;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5" name="Google Shape;1015;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5" name="Google Shape;1025;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142bb772fa3_1_8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g142bb772fa3_1_8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g142bb772fa3_1_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g142bb772fa3_1_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0" name="Google Shape;1080;g142bb772fa3_1_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g142bb772fa3_1_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142bb772fa3_1_8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g142bb772fa3_1_8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25297f48d0b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0" name="Google Shape;1120;g25297f48d0b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g3774538861f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0" name="Google Shape;1130;g3774538861f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g3774538861f_0_1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7" name="Google Shape;1137;g3774538861f_0_1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4" name="Google Shape;1154;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2" name="Google Shape;119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405" name="Google Shape;4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71" name="Google Shape;5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6.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3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44.png"/><Relationship Id="rId4"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g"/><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png"/><Relationship Id="rId6" Type="http://schemas.openxmlformats.org/officeDocument/2006/relationships/image" Target="../media/image36.png"/><Relationship Id="rId7" Type="http://schemas.openxmlformats.org/officeDocument/2006/relationships/image" Target="../media/image5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7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png"/><Relationship Id="rId6"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4.pn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5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7.jpg"/><Relationship Id="rId4" Type="http://schemas.openxmlformats.org/officeDocument/2006/relationships/image" Target="../media/image43.png"/><Relationship Id="rId5" Type="http://schemas.openxmlformats.org/officeDocument/2006/relationships/image" Target="../media/image5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6.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5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 Id="rId3" Type="http://schemas.openxmlformats.org/officeDocument/2006/relationships/image" Target="../media/image59.png"/><Relationship Id="rId4" Type="http://schemas.openxmlformats.org/officeDocument/2006/relationships/image" Target="../media/image49.png"/><Relationship Id="rId5" Type="http://schemas.openxmlformats.org/officeDocument/2006/relationships/image" Target="../media/image5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 Id="rId4" Type="http://schemas.openxmlformats.org/officeDocument/2006/relationships/image" Target="../media/image4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jpg"/><Relationship Id="rId3" Type="http://schemas.openxmlformats.org/officeDocument/2006/relationships/image" Target="../media/image59.png"/><Relationship Id="rId4" Type="http://schemas.openxmlformats.org/officeDocument/2006/relationships/image" Target="../media/image4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 Id="rId4"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 Id="rId4" Type="http://schemas.openxmlformats.org/officeDocument/2006/relationships/image" Target="../media/image4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 Id="rId4" Type="http://schemas.openxmlformats.org/officeDocument/2006/relationships/image" Target="../media/image4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 Id="rId4" Type="http://schemas.openxmlformats.org/officeDocument/2006/relationships/image" Target="../media/image4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2" name="Google Shape;12;g240fa8fc8f9_0_5"/>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13" name="Google Shape;13;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4" name="Google Shape;14;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5" name="Google Shape;15;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8" name="Google Shape;48;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49" name="Google Shape;49;g240fa8fc8f9_0_1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0" name="Google Shape;50;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3" name="Google Shape;53;g240fa8fc8f9_0_20"/>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4" name="Google Shape;54;g240fa8fc8f9_0_20"/>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5" name="Google Shape;55;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 name="Google Shape;58;g240fa8fc8f9_0_25"/>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9" name="Google Shape;59;g240fa8fc8f9_0_2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60" name="Google Shape;60;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3" name="Google Shape;63;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4" name="Google Shape;64;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7" name="Google Shape;67;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8" name="Google Shape;68;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9" name="Google Shape;69;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72" name="Google Shape;72;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73" name="Google Shape;73;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76" name="Google Shape;76;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9" name="Google Shape;79;g240fa8fc8f9_0_4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0" name="Google Shape;80;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3" name="Google Shape;83;g240fa8fc8f9_0_56"/>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4" name="Google Shape;84;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7" name="Google Shape;87;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8" name="Google Shape;88;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g240fa8fc8f9_0_60"/>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19" name="Google Shape;19;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9" name="Shape 8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3" name="Shape 93"/>
        <p:cNvGrpSpPr/>
        <p:nvPr/>
      </p:nvGrpSpPr>
      <p:grpSpPr>
        <a:xfrm>
          <a:off x="0" y="0"/>
          <a:ext cx="0" cy="0"/>
          <a:chOff x="0" y="0"/>
          <a:chExt cx="0" cy="0"/>
        </a:xfrm>
      </p:grpSpPr>
      <p:pic>
        <p:nvPicPr>
          <p:cNvPr id="94" name="Google Shape;94;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97" name="Google Shape;97;g3774538861f_0_566"/>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98" name="Google Shape;98;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2" name="Google Shape;102;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3" name="Google Shape;103;g3774538861f_0_570"/>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04" name="Google Shape;104;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9" name="Google Shape;109;g3774538861f_0_576"/>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10" name="Google Shape;110;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descr="A black and white text&#10;&#10;Description automatically generated" id="112" name="Google Shape;112;g3774538861f_0_582"/>
          <p:cNvPicPr preferRelativeResize="0"/>
          <p:nvPr/>
        </p:nvPicPr>
        <p:blipFill rotWithShape="1">
          <a:blip r:embed="rId3">
            <a:alphaModFix/>
          </a:blip>
          <a:srcRect b="0" l="0" r="0" t="0"/>
          <a:stretch/>
        </p:blipFill>
        <p:spPr>
          <a:xfrm>
            <a:off x="423513" y="6222356"/>
            <a:ext cx="780820" cy="215696"/>
          </a:xfrm>
          <a:prstGeom prst="rect">
            <a:avLst/>
          </a:prstGeom>
          <a:noFill/>
          <a:ln>
            <a:noFill/>
          </a:ln>
        </p:spPr>
      </p:pic>
      <p:pic>
        <p:nvPicPr>
          <p:cNvPr id="113" name="Google Shape;113;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114" name="Google Shape;114;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18" name="Google Shape;118;g3774538861f_0_586"/>
          <p:cNvPicPr preferRelativeResize="0"/>
          <p:nvPr/>
        </p:nvPicPr>
        <p:blipFill rotWithShape="1">
          <a:blip r:embed="rId3">
            <a:alphaModFix/>
          </a:blip>
          <a:srcRect b="0" l="0" r="0" t="0"/>
          <a:stretch/>
        </p:blipFill>
        <p:spPr>
          <a:xfrm>
            <a:off x="10307079" y="135431"/>
            <a:ext cx="817043" cy="919782"/>
          </a:xfrm>
          <a:prstGeom prst="rect">
            <a:avLst/>
          </a:prstGeom>
          <a:noFill/>
          <a:ln>
            <a:noFill/>
          </a:ln>
        </p:spPr>
      </p:pic>
      <p:pic>
        <p:nvPicPr>
          <p:cNvPr id="119" name="Google Shape;119;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120" name="Google Shape;120;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4" name="Google Shape;124;g3774538861f_0_592"/>
          <p:cNvPicPr preferRelativeResize="0"/>
          <p:nvPr/>
        </p:nvPicPr>
        <p:blipFill rotWithShape="1">
          <a:blip r:embed="rId3">
            <a:alphaModFix/>
          </a:blip>
          <a:srcRect b="0" l="0" r="0" t="0"/>
          <a:stretch/>
        </p:blipFill>
        <p:spPr>
          <a:xfrm>
            <a:off x="10307079" y="96903"/>
            <a:ext cx="817043" cy="919782"/>
          </a:xfrm>
          <a:prstGeom prst="rect">
            <a:avLst/>
          </a:prstGeom>
          <a:noFill/>
          <a:ln>
            <a:noFill/>
          </a:ln>
        </p:spPr>
      </p:pic>
      <p:pic>
        <p:nvPicPr>
          <p:cNvPr id="125" name="Google Shape;125;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9" name="Google Shape;129;g3774538861f_0_597"/>
          <p:cNvPicPr preferRelativeResize="0"/>
          <p:nvPr/>
        </p:nvPicPr>
        <p:blipFill rotWithShape="1">
          <a:blip r:embed="rId3">
            <a:alphaModFix/>
          </a:blip>
          <a:srcRect b="0" l="0" r="0" t="0"/>
          <a:stretch/>
        </p:blipFill>
        <p:spPr>
          <a:xfrm>
            <a:off x="11186179" y="104831"/>
            <a:ext cx="817043" cy="919782"/>
          </a:xfrm>
          <a:prstGeom prst="rect">
            <a:avLst/>
          </a:prstGeom>
          <a:noFill/>
          <a:ln>
            <a:noFill/>
          </a:ln>
        </p:spPr>
      </p:pic>
      <p:pic>
        <p:nvPicPr>
          <p:cNvPr id="130" name="Google Shape;130;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131" name="Google Shape;131;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2" name="Google Shape;2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3" name="Google Shape;23;g240fa8fc8f9_0_1"/>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34" name="Google Shape;134;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 name="Google Shape;136;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138" name="Google Shape;138;g3774538861f_0_603"/>
          <p:cNvPicPr preferRelativeResize="0"/>
          <p:nvPr/>
        </p:nvPicPr>
        <p:blipFill rotWithShape="1">
          <a:blip r:embed="rId5">
            <a:alphaModFix/>
          </a:blip>
          <a:srcRect b="0" l="0" r="0" t="0"/>
          <a:stretch/>
        </p:blipFill>
        <p:spPr>
          <a:xfrm>
            <a:off x="6169305" y="5979090"/>
            <a:ext cx="642564" cy="723350"/>
          </a:xfrm>
          <a:prstGeom prst="rect">
            <a:avLst/>
          </a:prstGeom>
          <a:noFill/>
          <a:ln>
            <a:noFill/>
          </a:ln>
        </p:spPr>
      </p:pic>
      <p:pic>
        <p:nvPicPr>
          <p:cNvPr id="139" name="Google Shape;139;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44" name="Google Shape;144;g3774538861f_0_611"/>
          <p:cNvPicPr preferRelativeResize="0"/>
          <p:nvPr/>
        </p:nvPicPr>
        <p:blipFill rotWithShape="1">
          <a:blip r:embed="rId4">
            <a:alphaModFix/>
          </a:blip>
          <a:srcRect b="0" l="0" r="0" t="0"/>
          <a:stretch/>
        </p:blipFill>
        <p:spPr>
          <a:xfrm>
            <a:off x="271113" y="6479281"/>
            <a:ext cx="780820" cy="215696"/>
          </a:xfrm>
          <a:prstGeom prst="rect">
            <a:avLst/>
          </a:prstGeom>
          <a:noFill/>
          <a:ln>
            <a:noFill/>
          </a:ln>
        </p:spPr>
      </p:pic>
      <p:pic>
        <p:nvPicPr>
          <p:cNvPr id="145" name="Google Shape;145;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148" name="Google Shape;148;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9" name="Google Shape;149;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151" name="Google Shape;151;g3774538861f_0_617"/>
          <p:cNvPicPr preferRelativeResize="0"/>
          <p:nvPr/>
        </p:nvPicPr>
        <p:blipFill rotWithShape="1">
          <a:blip r:embed="rId5">
            <a:alphaModFix/>
          </a:blip>
          <a:srcRect b="0" l="0" r="0" t="0"/>
          <a:stretch/>
        </p:blipFill>
        <p:spPr>
          <a:xfrm>
            <a:off x="4005888" y="6481894"/>
            <a:ext cx="780820" cy="215696"/>
          </a:xfrm>
          <a:prstGeom prst="rect">
            <a:avLst/>
          </a:prstGeom>
          <a:noFill/>
          <a:ln>
            <a:noFill/>
          </a:ln>
        </p:spPr>
      </p:pic>
      <p:pic>
        <p:nvPicPr>
          <p:cNvPr id="152" name="Google Shape;152;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153" name="Google Shape;153;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56" name="Google Shape;156;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0" name="Google Shape;160;g3774538861f_0_62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61" name="Google Shape;161;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162" name="Google Shape;162;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5" name="Google Shape;165;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66" name="Google Shape;166;g3774538861f_0_634"/>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167" name="Google Shape;167;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g3774538861f_0_634"/>
          <p:cNvSpPr/>
          <p:nvPr>
            <p:ph idx="2" type="pic"/>
          </p:nvPr>
        </p:nvSpPr>
        <p:spPr>
          <a:xfrm>
            <a:off x="6505421" y="1825625"/>
            <a:ext cx="4803900" cy="4351200"/>
          </a:xfrm>
          <a:prstGeom prst="rect">
            <a:avLst/>
          </a:prstGeom>
          <a:noFill/>
          <a:ln>
            <a:noFill/>
          </a:ln>
        </p:spPr>
      </p:sp>
      <p:pic>
        <p:nvPicPr>
          <p:cNvPr id="170" name="Google Shape;170;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171" name="Google Shape;171;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174" name="Google Shape;174;g3774538861f_0_643"/>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175" name="Google Shape;175;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178" name="Google Shape;178;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81" name="Google Shape;181;g3774538861f_0_647"/>
          <p:cNvPicPr preferRelativeResize="0"/>
          <p:nvPr/>
        </p:nvPicPr>
        <p:blipFill rotWithShape="1">
          <a:blip r:embed="rId5">
            <a:alphaModFix/>
          </a:blip>
          <a:srcRect b="0" l="0" r="0" t="0"/>
          <a:stretch/>
        </p:blipFill>
        <p:spPr>
          <a:xfrm>
            <a:off x="271113" y="6479281"/>
            <a:ext cx="780820" cy="215696"/>
          </a:xfrm>
          <a:prstGeom prst="rect">
            <a:avLst/>
          </a:prstGeom>
          <a:noFill/>
          <a:ln>
            <a:noFill/>
          </a:ln>
        </p:spPr>
      </p:pic>
      <p:pic>
        <p:nvPicPr>
          <p:cNvPr id="182" name="Google Shape;182;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183" name="Shape 183"/>
        <p:cNvGrpSpPr/>
        <p:nvPr/>
      </p:nvGrpSpPr>
      <p:grpSpPr>
        <a:xfrm>
          <a:off x="0" y="0"/>
          <a:ext cx="0" cy="0"/>
          <a:chOff x="0" y="0"/>
          <a:chExt cx="0" cy="0"/>
        </a:xfrm>
      </p:grpSpPr>
      <p:pic>
        <p:nvPicPr>
          <p:cNvPr id="184" name="Google Shape;184;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185" name="Google Shape;185;g3774538861f_0_654"/>
          <p:cNvPicPr preferRelativeResize="0"/>
          <p:nvPr/>
        </p:nvPicPr>
        <p:blipFill rotWithShape="1">
          <a:blip r:embed="rId3">
            <a:alphaModFix/>
          </a:blip>
          <a:srcRect b="0" l="0" r="0" t="0"/>
          <a:stretch/>
        </p:blipFill>
        <p:spPr>
          <a:xfrm>
            <a:off x="11025554" y="191843"/>
            <a:ext cx="817043" cy="919782"/>
          </a:xfrm>
          <a:prstGeom prst="rect">
            <a:avLst/>
          </a:prstGeom>
          <a:noFill/>
          <a:ln>
            <a:noFill/>
          </a:ln>
        </p:spPr>
      </p:pic>
      <p:sp>
        <p:nvSpPr>
          <p:cNvPr id="186" name="Google Shape;186;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187" name="Google Shape;187;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0" name="Google Shape;190;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93" name="Google Shape;193;g3774538861f_0_659"/>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94" name="Google Shape;194;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195" name="Google Shape;195;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8" name="Google Shape;198;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99" name="Google Shape;199;g3774538861f_0_667"/>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200" name="Google Shape;200;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02" name="Google Shape;202;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03" name="Google Shape;203;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6" name="Google Shape;26;g240fa8fc8f9_0_43"/>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7" name="Google Shape;27;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06" name="Google Shape;206;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09" name="Google Shape;209;g3774538861f_0_67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210" name="Google Shape;210;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11" name="Google Shape;211;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14" name="Google Shape;214;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19" name="Google Shape;21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0" name="Google Shape;22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1" name="Google Shape;22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222" name="Google Shape;222;g3774538861f_0_690"/>
          <p:cNvPicPr preferRelativeResize="0"/>
          <p:nvPr/>
        </p:nvPicPr>
        <p:blipFill rotWithShape="1">
          <a:blip r:embed="rId5">
            <a:alphaModFix/>
          </a:blip>
          <a:srcRect b="0" l="0" r="0" t="0"/>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marR="0" rtl="0" algn="l">
              <a:lnSpc>
                <a:spcPct val="100000"/>
              </a:lnSpc>
              <a:spcBef>
                <a:spcPts val="0"/>
              </a:spcBef>
              <a:spcAft>
                <a:spcPts val="0"/>
              </a:spcAft>
              <a:buClr>
                <a:schemeClr val="lt1"/>
              </a:buClr>
              <a:buSzPts val="3700"/>
              <a:buFont typeface="Arial"/>
              <a:buChar char="●"/>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225" name="Google Shape;22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marR="0" rtl="0" algn="l">
              <a:lnSpc>
                <a:spcPct val="100000"/>
              </a:lnSpc>
              <a:spcBef>
                <a:spcPts val="700"/>
              </a:spcBef>
              <a:spcAft>
                <a:spcPts val="0"/>
              </a:spcAft>
              <a:buClr>
                <a:srgbClr val="BFBFBF"/>
              </a:buClr>
              <a:buSzPts val="3700"/>
              <a:buFont typeface="Arial"/>
              <a:buChar char="●"/>
              <a:defRPr b="0" i="0" sz="3700" u="none" cap="none" strike="noStrike">
                <a:solidFill>
                  <a:srgbClr val="000000"/>
                </a:solidFill>
                <a:latin typeface="Arial"/>
                <a:ea typeface="Arial"/>
                <a:cs typeface="Arial"/>
                <a:sym typeface="Arial"/>
              </a:defRPr>
            </a:lvl1pPr>
            <a:lvl2pPr indent="-431800" lvl="1" marL="914400" marR="0" rtl="0" algn="l">
              <a:lnSpc>
                <a:spcPct val="100000"/>
              </a:lnSpc>
              <a:spcBef>
                <a:spcPts val="600"/>
              </a:spcBef>
              <a:spcAft>
                <a:spcPts val="0"/>
              </a:spcAft>
              <a:buClr>
                <a:srgbClr val="BFBFBF"/>
              </a:buClr>
              <a:buSzPts val="3200"/>
              <a:buFont typeface="Arial"/>
              <a:buChar char="○"/>
              <a:defRPr b="0" i="0" sz="3200" u="none" cap="none" strike="noStrike">
                <a:solidFill>
                  <a:srgbClr val="000000"/>
                </a:solidFill>
                <a:latin typeface="Arial"/>
                <a:ea typeface="Arial"/>
                <a:cs typeface="Arial"/>
                <a:sym typeface="Arial"/>
              </a:defRPr>
            </a:lvl2pPr>
            <a:lvl3pPr indent="-400050" lvl="2" marL="1371600" marR="0" rtl="0" algn="l">
              <a:lnSpc>
                <a:spcPct val="100000"/>
              </a:lnSpc>
              <a:spcBef>
                <a:spcPts val="500"/>
              </a:spcBef>
              <a:spcAft>
                <a:spcPts val="0"/>
              </a:spcAft>
              <a:buClr>
                <a:srgbClr val="BFBFBF"/>
              </a:buClr>
              <a:buSzPts val="2700"/>
              <a:buFont typeface="Arial"/>
              <a:buChar char="■"/>
              <a:defRPr b="0" i="0" sz="2700" u="none" cap="none" strike="noStrike">
                <a:solidFill>
                  <a:srgbClr val="000000"/>
                </a:solidFill>
                <a:latin typeface="Arial"/>
                <a:ea typeface="Arial"/>
                <a:cs typeface="Arial"/>
                <a:sym typeface="Arial"/>
              </a:defRPr>
            </a:lvl3pPr>
            <a:lvl4pPr indent="-400050" lvl="3" marL="18288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4pPr>
            <a:lvl5pPr indent="-400050" lvl="4" marL="22860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5pPr>
            <a:lvl6pPr indent="-381000" lvl="5" marL="27432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6pPr>
            <a:lvl7pPr indent="-381000" lvl="6" marL="32004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7pPr>
            <a:lvl8pPr indent="-381000" lvl="7" marL="36576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8pPr>
            <a:lvl9pPr indent="-381000" lvl="8" marL="41148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9pPr>
          </a:lstStyle>
          <a:p/>
        </p:txBody>
      </p:sp>
      <p:sp>
        <p:nvSpPr>
          <p:cNvPr id="226" name="Google Shape;22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7" name="Google Shape;22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0" i="0" sz="19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228" name="Google Shape;22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32" name="Google Shape;23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35" name="Google Shape;235;g3774538861f_0_703"/>
          <p:cNvPicPr preferRelativeResize="0"/>
          <p:nvPr/>
        </p:nvPicPr>
        <p:blipFill rotWithShape="1">
          <a:blip r:embed="rId4">
            <a:alphaModFix/>
          </a:blip>
          <a:srcRect b="0" l="0" r="0" t="0"/>
          <a:stretch/>
        </p:blipFill>
        <p:spPr>
          <a:xfrm>
            <a:off x="11195555" y="116315"/>
            <a:ext cx="642564" cy="723350"/>
          </a:xfrm>
          <a:prstGeom prst="rect">
            <a:avLst/>
          </a:prstGeom>
          <a:noFill/>
          <a:ln>
            <a:noFill/>
          </a:ln>
        </p:spPr>
      </p:pic>
      <p:pic>
        <p:nvPicPr>
          <p:cNvPr id="236" name="Google Shape;23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0" name="Google Shape;240;g3774538861f_0_48"/>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41" name="Google Shape;241;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44" name="Google Shape;244;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5" name="Google Shape;245;g3774538861f_0_8"/>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8" name="Google Shape;248;g3774538861f_0_12"/>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249" name="Google Shape;249;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250" name="Google Shape;250;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51" name="Google Shape;251;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4" name="Google Shape;254;g3774538861f_0_1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55" name="Google Shape;255;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56" name="Google Shape;256;g3774538861f_0_18"/>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59" name="Google Shape;259;g3774538861f_0_2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0" name="Google Shape;260;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64" name="Google Shape;264;g3774538861f_0_28"/>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5" name="Google Shape;265;g3774538861f_0_28"/>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6" name="Google Shape;266;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g3774538861f_0_33"/>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9" name="Google Shape;269;g3774538861f_0_3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70" name="Google Shape;270;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 name="Google Shape;271;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7" name="Google Shape;277;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8" name="Google Shape;278;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1" name="Google Shape;281;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descr="A black and white text&#10;&#10;Description automatically generated" id="283" name="Google Shape;283;g3774538861f_0_52"/>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84" name="Google Shape;284;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 name="Google Shape;285;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86" name="Shape 286"/>
        <p:cNvGrpSpPr/>
        <p:nvPr/>
      </p:nvGrpSpPr>
      <p:grpSpPr>
        <a:xfrm>
          <a:off x="0" y="0"/>
          <a:ext cx="0" cy="0"/>
          <a:chOff x="0" y="0"/>
          <a:chExt cx="0" cy="0"/>
        </a:xfrm>
      </p:grpSpPr>
      <p:pic>
        <p:nvPicPr>
          <p:cNvPr descr="A black and white text&#10;&#10;Description automatically generated" id="287" name="Google Shape;287;g3774538861f_0_56"/>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88" name="Google Shape;288;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descr="A black and white text&#10;&#10;Description automatically generated" id="291" name="Google Shape;291;g3774538861f_0_6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92" name="Google Shape;292;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A black and white text&#10;&#10;Description automatically generated" id="30" name="Google Shape;30;g240fa8fc8f9_0_1107"/>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1" name="Google Shape;31;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descr="A black and white text&#10;&#10;Description automatically generated" id="295" name="Google Shape;295;g3774538861f_0_64"/>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96" name="Google Shape;296;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 name="Google Shape;297;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descr="A black and white text&#10;&#10;Description automatically generated" id="299" name="Google Shape;299;g3774538861f_0_68"/>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00" name="Google Shape;300;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301" name="Shape 301"/>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02" name="Shape 30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03" name="Shape 303"/>
        <p:cNvGrpSpPr/>
        <p:nvPr/>
      </p:nvGrpSpPr>
      <p:grpSpPr>
        <a:xfrm>
          <a:off x="0" y="0"/>
          <a:ext cx="0" cy="0"/>
          <a:chOff x="0" y="0"/>
          <a:chExt cx="0" cy="0"/>
        </a:xfrm>
      </p:grpSpPr>
      <p:pic>
        <p:nvPicPr>
          <p:cNvPr id="304" name="Google Shape;304;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05" name="Google Shape;305;g3774538861f_0_73"/>
          <p:cNvSpPr/>
          <p:nvPr>
            <p:ph idx="2" type="pic"/>
          </p:nvPr>
        </p:nvSpPr>
        <p:spPr>
          <a:xfrm>
            <a:off x="1521675" y="3638050"/>
            <a:ext cx="2112300" cy="2112300"/>
          </a:xfrm>
          <a:prstGeom prst="rect">
            <a:avLst/>
          </a:prstGeom>
          <a:noFill/>
          <a:ln>
            <a:noFill/>
          </a:ln>
        </p:spPr>
      </p:sp>
      <p:sp>
        <p:nvSpPr>
          <p:cNvPr id="306" name="Google Shape;306;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307" name="Google Shape;307;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10" name="Google Shape;310;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1100"/>
              </a:spcBef>
              <a:spcAft>
                <a:spcPts val="0"/>
              </a:spcAft>
              <a:buClr>
                <a:srgbClr val="168FDF"/>
              </a:buClr>
              <a:buSzPts val="1400"/>
              <a:buFont typeface="Arial"/>
              <a:buNone/>
              <a:defRPr b="0" i="0" sz="2000" u="none" cap="none" strike="noStrike">
                <a:solidFill>
                  <a:schemeClr val="lt1"/>
                </a:solidFill>
                <a:latin typeface="Arial"/>
                <a:ea typeface="Arial"/>
                <a:cs typeface="Arial"/>
                <a:sym typeface="Arial"/>
              </a:defRPr>
            </a:lvl1pPr>
            <a:lvl2pPr lvl="1" marR="0" rtl="0" algn="ctr">
              <a:lnSpc>
                <a:spcPct val="100000"/>
              </a:lnSpc>
              <a:spcBef>
                <a:spcPts val="500"/>
              </a:spcBef>
              <a:spcAft>
                <a:spcPts val="0"/>
              </a:spcAft>
              <a:buClr>
                <a:srgbClr val="168FDF"/>
              </a:buClr>
              <a:buSzPts val="1400"/>
              <a:buFont typeface="Arial"/>
              <a:buNone/>
              <a:defRPr b="0" i="0" sz="2000" u="none" cap="none" strike="noStrike">
                <a:solidFill>
                  <a:srgbClr val="2F2F2F"/>
                </a:solidFill>
                <a:latin typeface="Arial"/>
                <a:ea typeface="Arial"/>
                <a:cs typeface="Arial"/>
                <a:sym typeface="Arial"/>
              </a:defRPr>
            </a:lvl2pPr>
            <a:lvl3pPr lvl="2" marR="0" rtl="0" algn="ctr">
              <a:lnSpc>
                <a:spcPct val="100000"/>
              </a:lnSpc>
              <a:spcBef>
                <a:spcPts val="500"/>
              </a:spcBef>
              <a:spcAft>
                <a:spcPts val="0"/>
              </a:spcAft>
              <a:buClr>
                <a:srgbClr val="168FDF"/>
              </a:buClr>
              <a:buSzPts val="1400"/>
              <a:buFont typeface="Arial"/>
              <a:buNone/>
              <a:defRPr b="0" i="0" sz="1900" u="none" cap="none" strike="noStrike">
                <a:solidFill>
                  <a:srgbClr val="2F2F2F"/>
                </a:solidFill>
                <a:latin typeface="Arial"/>
                <a:ea typeface="Arial"/>
                <a:cs typeface="Arial"/>
                <a:sym typeface="Arial"/>
              </a:defRPr>
            </a:lvl3pPr>
            <a:lvl4pPr lvl="3"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4pPr>
            <a:lvl5pPr lvl="4"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5pPr>
            <a:lvl6pPr lvl="5"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11" name="Google Shape;311;g3774538861f_0_78"/>
          <p:cNvPicPr preferRelativeResize="0"/>
          <p:nvPr/>
        </p:nvPicPr>
        <p:blipFill rotWithShape="1">
          <a:blip r:embed="rId3">
            <a:alphaModFix/>
          </a:blip>
          <a:srcRect b="0" l="0" r="0" t="0"/>
          <a:stretch/>
        </p:blipFill>
        <p:spPr>
          <a:xfrm>
            <a:off x="838202" y="5521467"/>
            <a:ext cx="1740800" cy="57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312" name="Shape 312"/>
        <p:cNvGrpSpPr/>
        <p:nvPr/>
      </p:nvGrpSpPr>
      <p:grpSpPr>
        <a:xfrm>
          <a:off x="0" y="0"/>
          <a:ext cx="0" cy="0"/>
          <a:chOff x="0" y="0"/>
          <a:chExt cx="0" cy="0"/>
        </a:xfrm>
      </p:grpSpPr>
      <p:sp>
        <p:nvSpPr>
          <p:cNvPr id="313" name="Google Shape;313;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9pPr>
          </a:lstStyle>
          <a:p/>
        </p:txBody>
      </p:sp>
      <p:sp>
        <p:nvSpPr>
          <p:cNvPr id="314" name="Google Shape;314;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5" name="Google Shape;315;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316" name="Google Shape;316;g3774538861f_0_82"/>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317" name="Shape 317"/>
        <p:cNvGrpSpPr/>
        <p:nvPr/>
      </p:nvGrpSpPr>
      <p:grpSpPr>
        <a:xfrm>
          <a:off x="0" y="0"/>
          <a:ext cx="0" cy="0"/>
          <a:chOff x="0" y="0"/>
          <a:chExt cx="0" cy="0"/>
        </a:xfrm>
      </p:grpSpPr>
      <p:sp>
        <p:nvSpPr>
          <p:cNvPr id="318" name="Google Shape;318;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320" name="Shape 320"/>
        <p:cNvGrpSpPr/>
        <p:nvPr/>
      </p:nvGrpSpPr>
      <p:grpSpPr>
        <a:xfrm>
          <a:off x="0" y="0"/>
          <a:ext cx="0" cy="0"/>
          <a:chOff x="0" y="0"/>
          <a:chExt cx="0" cy="0"/>
        </a:xfrm>
      </p:grpSpPr>
      <p:sp>
        <p:nvSpPr>
          <p:cNvPr id="321" name="Google Shape;321;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1pPr>
            <a:lvl2pPr lvl="1"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2pPr>
            <a:lvl3pPr lvl="2"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3pPr>
            <a:lvl4pPr lvl="3"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4pPr>
            <a:lvl5pPr lvl="4"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5pPr>
            <a:lvl6pPr lvl="5"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6pPr>
            <a:lvl7pPr lvl="6"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7pPr>
            <a:lvl8pPr lvl="7"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8pPr>
            <a:lvl9pPr lvl="8"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9pPr>
          </a:lstStyle>
          <a:p/>
        </p:txBody>
      </p:sp>
      <p:sp>
        <p:nvSpPr>
          <p:cNvPr id="322" name="Google Shape;322;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23" name="Google Shape;323;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324" name="Google Shape;324;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325" name="Google Shape;325;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pic>
        <p:nvPicPr>
          <p:cNvPr id="326" name="Google Shape;326;g3774538861f_0_90"/>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34" name="Google Shape;34;g240fa8fc8f9_0_52"/>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5" name="Google Shape;35;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_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g392fbab681a_0_83"/>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392fbab681a_0_83"/>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31" name="Google Shape;331;g392fbab681a_0_83"/>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sp>
        <p:nvSpPr>
          <p:cNvPr id="332" name="Google Shape;332;g392fbab681a_0_83"/>
          <p:cNvSpPr txBox="1"/>
          <p:nvPr/>
        </p:nvSpPr>
        <p:spPr>
          <a:xfrm>
            <a:off x="7505800" y="6271950"/>
            <a:ext cx="491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pic>
        <p:nvPicPr>
          <p:cNvPr id="333" name="Google Shape;333;g392fbab681a_0_83" title="ASWF_white.png"/>
          <p:cNvPicPr preferRelativeResize="0"/>
          <p:nvPr/>
        </p:nvPicPr>
        <p:blipFill rotWithShape="1">
          <a:blip r:embed="rId5">
            <a:alphaModFix/>
          </a:blip>
          <a:srcRect b="0" l="0" r="0" t="0"/>
          <a:stretch/>
        </p:blipFill>
        <p:spPr>
          <a:xfrm>
            <a:off x="416058" y="462475"/>
            <a:ext cx="3803851" cy="719225"/>
          </a:xfrm>
          <a:prstGeom prst="rect">
            <a:avLst/>
          </a:prstGeom>
          <a:noFill/>
          <a:ln>
            <a:noFill/>
          </a:ln>
        </p:spPr>
      </p:pic>
      <p:sp>
        <p:nvSpPr>
          <p:cNvPr id="334" name="Google Shape;334;g392fbab681a_0_83"/>
          <p:cNvSpPr txBox="1"/>
          <p:nvPr>
            <p:ph type="title"/>
          </p:nvPr>
        </p:nvSpPr>
        <p:spPr>
          <a:xfrm>
            <a:off x="347325" y="1490300"/>
            <a:ext cx="10515600" cy="1938600"/>
          </a:xfrm>
          <a:prstGeom prst="rect">
            <a:avLst/>
          </a:prstGeom>
          <a:noFill/>
          <a:ln>
            <a:noFill/>
          </a:ln>
        </p:spPr>
        <p:txBody>
          <a:bodyPr anchorCtr="0" anchor="b" bIns="45700" lIns="0" spcFirstLastPara="1" rIns="0"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g392fbab681a_0_83"/>
          <p:cNvSpPr txBox="1"/>
          <p:nvPr>
            <p:ph idx="1" type="subTitle"/>
          </p:nvPr>
        </p:nvSpPr>
        <p:spPr>
          <a:xfrm>
            <a:off x="416050" y="3581075"/>
            <a:ext cx="10446900" cy="2090700"/>
          </a:xfrm>
          <a:prstGeom prst="rect">
            <a:avLst/>
          </a:prstGeom>
          <a:noFill/>
          <a:ln>
            <a:noFill/>
          </a:ln>
        </p:spPr>
        <p:txBody>
          <a:bodyPr anchorCtr="0" anchor="t" bIns="91425" lIns="0" spcFirstLastPara="1" rIns="0" wrap="square" tIns="91425">
            <a:noAutofit/>
          </a:bodyPr>
          <a:lstStyle>
            <a:lvl1pPr lvl="0"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2">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g392fbab681a_0_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8" name="Google Shape;338;g392fbab681a_0_91"/>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39" name="Google Shape;339;g392fbab681a_0_91"/>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40" name="Google Shape;340;g392fbab681a_0_91"/>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41" name="Google Shape;341;g392fbab681a_0_91"/>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2_Title Slide">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g392fbab681a_0_97"/>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92fbab681a_0_97"/>
          <p:cNvSpPr txBox="1"/>
          <p:nvPr>
            <p:ph type="title"/>
          </p:nvPr>
        </p:nvSpPr>
        <p:spPr>
          <a:xfrm>
            <a:off x="838200" y="1315847"/>
            <a:ext cx="10515600" cy="1761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45" name="Google Shape;345;g392fbab681a_0_97"/>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46" name="Google Shape;346;g392fbab681a_0_97"/>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sp>
        <p:nvSpPr>
          <p:cNvPr id="347" name="Google Shape;347;g392fbab681a_0_97"/>
          <p:cNvSpPr txBox="1"/>
          <p:nvPr/>
        </p:nvSpPr>
        <p:spPr>
          <a:xfrm>
            <a:off x="7505800" y="6427603"/>
            <a:ext cx="4566900" cy="2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92fbab681a_0_97"/>
          <p:cNvSpPr txBox="1"/>
          <p:nvPr>
            <p:ph idx="1" type="subTitle"/>
          </p:nvPr>
        </p:nvSpPr>
        <p:spPr>
          <a:xfrm>
            <a:off x="838200" y="3194825"/>
            <a:ext cx="10515600" cy="2787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and Content_2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g392fbab681a_0_104"/>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1" name="Google Shape;351;g392fbab681a_0_104"/>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2" name="Google Shape;352;g392fbab681a_0_104"/>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3" name="Google Shape;353;g392fbab681a_0_104"/>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Content_2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g392fbab681a_0_109"/>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6" name="Google Shape;356;g392fbab681a_0_109"/>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7" name="Google Shape;357;g392fbab681a_0_109"/>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8" name="Google Shape;358;g392fbab681a_0_109"/>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9" name="Google Shape;359;g392fbab681a_0_109"/>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g392fbab681a_0_109"/>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_2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g392fbab681a_0_116"/>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63" name="Google Shape;363;g392fbab681a_0_116"/>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64" name="Google Shape;364;g392fbab681a_0_116"/>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65" name="Google Shape;365;g392fbab681a_0_116"/>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6" name="Google Shape;366;g392fbab681a_0_116"/>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7" name="Google Shape;367;g392fbab681a_0_116"/>
          <p:cNvSpPr/>
          <p:nvPr>
            <p:ph idx="2" type="pic"/>
          </p:nvPr>
        </p:nvSpPr>
        <p:spPr>
          <a:xfrm>
            <a:off x="6505421" y="1825625"/>
            <a:ext cx="4803900" cy="4351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p:cSld name="Title and Content_2_1_1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descr="A black and white text&#10;&#10;Description automatically generated" id="369" name="Google Shape;369;g392fbab681a_0_123"/>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70" name="Google Shape;370;g392fbab681a_0_123"/>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71" name="Google Shape;371;g392fbab681a_0_123"/>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372" name="Shape 372"/>
        <p:cNvGrpSpPr/>
        <p:nvPr/>
      </p:nvGrpSpPr>
      <p:grpSpPr>
        <a:xfrm>
          <a:off x="0" y="0"/>
          <a:ext cx="0" cy="0"/>
          <a:chOff x="0" y="0"/>
          <a:chExt cx="0" cy="0"/>
        </a:xfrm>
      </p:grpSpPr>
      <p:pic>
        <p:nvPicPr>
          <p:cNvPr descr="A black and white text&#10;&#10;Description automatically generated" id="373" name="Google Shape;373;g392fbab681a_0_12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sp>
        <p:nvSpPr>
          <p:cNvPr id="374" name="Google Shape;374;g392fbab681a_0_127"/>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2_Title Slide_5">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g392fbab681a_0_130"/>
          <p:cNvSpPr txBox="1"/>
          <p:nvPr/>
        </p:nvSpPr>
        <p:spPr>
          <a:xfrm>
            <a:off x="138950" y="6399275"/>
            <a:ext cx="4866600" cy="27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377" name="Shape 377"/>
        <p:cNvGrpSpPr/>
        <p:nvPr/>
      </p:nvGrpSpPr>
      <p:grpSpPr>
        <a:xfrm>
          <a:off x="0" y="0"/>
          <a:ext cx="0" cy="0"/>
          <a:chOff x="0" y="0"/>
          <a:chExt cx="0" cy="0"/>
        </a:xfrm>
      </p:grpSpPr>
      <p:pic>
        <p:nvPicPr>
          <p:cNvPr id="378" name="Google Shape;378;g392fbab681a_0_132"/>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379" name="Google Shape;379;g392fbab681a_0_132"/>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380" name="Google Shape;380;g392fbab681a_0_132"/>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381" name="Google Shape;381;g392fbab681a_0_132"/>
          <p:cNvSpPr txBox="1"/>
          <p:nvPr/>
        </p:nvSpPr>
        <p:spPr>
          <a:xfrm>
            <a:off x="231950" y="6419950"/>
            <a:ext cx="47217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6" name="Shape 36"/>
        <p:cNvGrpSpPr/>
        <p:nvPr/>
      </p:nvGrpSpPr>
      <p:grpSpPr>
        <a:xfrm>
          <a:off x="0" y="0"/>
          <a:ext cx="0" cy="0"/>
          <a:chOff x="0" y="0"/>
          <a:chExt cx="0" cy="0"/>
        </a:xfrm>
      </p:grpSpPr>
      <p:pic>
        <p:nvPicPr>
          <p:cNvPr id="37" name="Google Shape;37;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8" name="Google Shape;38;g240fa8fc8f9_0_97"/>
          <p:cNvSpPr/>
          <p:nvPr>
            <p:ph idx="2" type="pic"/>
          </p:nvPr>
        </p:nvSpPr>
        <p:spPr>
          <a:xfrm>
            <a:off x="1521675" y="3638050"/>
            <a:ext cx="2112300" cy="2112300"/>
          </a:xfrm>
          <a:prstGeom prst="rect">
            <a:avLst/>
          </a:prstGeom>
          <a:noFill/>
          <a:ln>
            <a:noFill/>
          </a:ln>
        </p:spPr>
      </p:sp>
      <p:sp>
        <p:nvSpPr>
          <p:cNvPr id="39" name="Google Shape;39;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40" name="Google Shape;40;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 name="Google Shape;43;g240fa8fc8f9_0_1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44" name="Google Shape;44;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5" name="Google Shape;45;g240fa8fc8f9_0_10"/>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theme" Target="../theme/theme1.xml"/><Relationship Id="rId25" Type="http://schemas.openxmlformats.org/officeDocument/2006/relationships/slideLayout" Target="../slideLayouts/slideLayout46.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theme" Target="../theme/theme5.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theme" Target="../theme/theme4.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1.png"/><Relationship Id="rId4" Type="http://schemas.openxmlformats.org/officeDocument/2006/relationships/hyperlink" Target="http://report.aswf.io" TargetMode="External"/><Relationship Id="rId5" Type="http://schemas.openxmlformats.org/officeDocument/2006/relationships/image" Target="../media/image1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9.png"/><Relationship Id="rId4" Type="http://schemas.openxmlformats.org/officeDocument/2006/relationships/image" Target="../media/image1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65.png"/><Relationship Id="rId4" Type="http://schemas.openxmlformats.org/officeDocument/2006/relationships/image" Target="../media/image1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4.xml"/><Relationship Id="rId3" Type="http://schemas.openxmlformats.org/officeDocument/2006/relationships/image" Target="../media/image167.png"/><Relationship Id="rId4" Type="http://schemas.openxmlformats.org/officeDocument/2006/relationships/image" Target="../media/image206.png"/><Relationship Id="rId5" Type="http://schemas.openxmlformats.org/officeDocument/2006/relationships/image" Target="../media/image1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9.png"/><Relationship Id="rId4" Type="http://schemas.openxmlformats.org/officeDocument/2006/relationships/image" Target="../media/image1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4.png"/><Relationship Id="rId4" Type="http://schemas.openxmlformats.org/officeDocument/2006/relationships/image" Target="../media/image16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aswf.io/behind-the-screens/" TargetMode="External"/><Relationship Id="rId4" Type="http://schemas.openxmlformats.org/officeDocument/2006/relationships/image" Target="../media/image166.png"/><Relationship Id="rId9" Type="http://schemas.openxmlformats.org/officeDocument/2006/relationships/image" Target="../media/image183.png"/><Relationship Id="rId5" Type="http://schemas.openxmlformats.org/officeDocument/2006/relationships/image" Target="../media/image190.png"/><Relationship Id="rId6" Type="http://schemas.openxmlformats.org/officeDocument/2006/relationships/image" Target="../media/image181.png"/><Relationship Id="rId7" Type="http://schemas.openxmlformats.org/officeDocument/2006/relationships/image" Target="../media/image173.png"/><Relationship Id="rId8" Type="http://schemas.openxmlformats.org/officeDocument/2006/relationships/image" Target="../media/image187.png"/><Relationship Id="rId11" Type="http://schemas.openxmlformats.org/officeDocument/2006/relationships/image" Target="../media/image178.png"/><Relationship Id="rId10" Type="http://schemas.openxmlformats.org/officeDocument/2006/relationships/image" Target="../media/image188.png"/><Relationship Id="rId12" Type="http://schemas.openxmlformats.org/officeDocument/2006/relationships/image" Target="../media/image1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176.png"/><Relationship Id="rId6"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5.png"/><Relationship Id="rId4" Type="http://schemas.openxmlformats.org/officeDocument/2006/relationships/image" Target="../media/image182.png"/><Relationship Id="rId9" Type="http://schemas.openxmlformats.org/officeDocument/2006/relationships/image" Target="../media/image193.png"/><Relationship Id="rId5" Type="http://schemas.openxmlformats.org/officeDocument/2006/relationships/image" Target="../media/image195.png"/><Relationship Id="rId6" Type="http://schemas.openxmlformats.org/officeDocument/2006/relationships/image" Target="../media/image191.png"/><Relationship Id="rId7" Type="http://schemas.openxmlformats.org/officeDocument/2006/relationships/image" Target="../media/image186.png"/><Relationship Id="rId8" Type="http://schemas.openxmlformats.org/officeDocument/2006/relationships/image" Target="../media/image200.png"/><Relationship Id="rId11" Type="http://schemas.openxmlformats.org/officeDocument/2006/relationships/image" Target="../media/image189.png"/><Relationship Id="rId10" Type="http://schemas.openxmlformats.org/officeDocument/2006/relationships/image" Target="../media/image202.png"/><Relationship Id="rId13" Type="http://schemas.openxmlformats.org/officeDocument/2006/relationships/image" Target="../media/image194.png"/><Relationship Id="rId12" Type="http://schemas.openxmlformats.org/officeDocument/2006/relationships/image" Target="../media/image203.png"/><Relationship Id="rId15" Type="http://schemas.openxmlformats.org/officeDocument/2006/relationships/image" Target="../media/image204.png"/><Relationship Id="rId14" Type="http://schemas.openxmlformats.org/officeDocument/2006/relationships/image" Target="../media/image210.png"/><Relationship Id="rId17" Type="http://schemas.openxmlformats.org/officeDocument/2006/relationships/image" Target="../media/image192.png"/><Relationship Id="rId16" Type="http://schemas.openxmlformats.org/officeDocument/2006/relationships/image" Target="../media/image199.png"/><Relationship Id="rId19" Type="http://schemas.openxmlformats.org/officeDocument/2006/relationships/image" Target="../media/image207.png"/><Relationship Id="rId18" Type="http://schemas.openxmlformats.org/officeDocument/2006/relationships/image" Target="../media/image19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8.png"/><Relationship Id="rId4" Type="http://schemas.openxmlformats.org/officeDocument/2006/relationships/image" Target="../media/image213.jpg"/><Relationship Id="rId5" Type="http://schemas.openxmlformats.org/officeDocument/2006/relationships/image" Target="../media/image196.png"/><Relationship Id="rId6" Type="http://schemas.openxmlformats.org/officeDocument/2006/relationships/hyperlink" Target="https://openvdb.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22.png"/><Relationship Id="rId4" Type="http://schemas.openxmlformats.org/officeDocument/2006/relationships/image" Target="../media/image197.png"/><Relationship Id="rId5" Type="http://schemas.openxmlformats.org/officeDocument/2006/relationships/image" Target="../media/image212.jpg"/><Relationship Id="rId6" Type="http://schemas.openxmlformats.org/officeDocument/2006/relationships/image" Target="../media/image211.png"/><Relationship Id="rId7" Type="http://schemas.openxmlformats.org/officeDocument/2006/relationships/hyperlink" Target="https://opencolorio.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9.png"/><Relationship Id="rId4" Type="http://schemas.openxmlformats.org/officeDocument/2006/relationships/image" Target="../media/image201.jpg"/><Relationship Id="rId5" Type="http://schemas.openxmlformats.org/officeDocument/2006/relationships/image" Target="../media/image220.png"/><Relationship Id="rId6" Type="http://schemas.openxmlformats.org/officeDocument/2006/relationships/hyperlink" Target="https://opencue.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1.jpg"/><Relationship Id="rId4" Type="http://schemas.openxmlformats.org/officeDocument/2006/relationships/image" Target="../media/image205.jpg"/><Relationship Id="rId5" Type="http://schemas.openxmlformats.org/officeDocument/2006/relationships/image" Target="../media/image217.png"/><Relationship Id="rId6" Type="http://schemas.openxmlformats.org/officeDocument/2006/relationships/hyperlink" Target="https://openex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26.jpg"/><Relationship Id="rId4" Type="http://schemas.openxmlformats.org/officeDocument/2006/relationships/hyperlink" Target="https://opentimeline.io" TargetMode="External"/><Relationship Id="rId5" Type="http://schemas.openxmlformats.org/officeDocument/2006/relationships/image" Target="../media/image2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4.jpg"/><Relationship Id="rId4" Type="http://schemas.openxmlformats.org/officeDocument/2006/relationships/image" Target="../media/image231.jpg"/><Relationship Id="rId5" Type="http://schemas.openxmlformats.org/officeDocument/2006/relationships/image" Target="../media/image233.png"/><Relationship Id="rId6" Type="http://schemas.openxmlformats.org/officeDocument/2006/relationships/hyperlink" Target="https://openshadinglanguag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16.png"/><Relationship Id="rId4" Type="http://schemas.openxmlformats.org/officeDocument/2006/relationships/hyperlink" Target="https://materialx.org" TargetMode="External"/><Relationship Id="rId5" Type="http://schemas.openxmlformats.org/officeDocument/2006/relationships/image" Target="../media/image2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18.png"/><Relationship Id="rId4" Type="http://schemas.openxmlformats.org/officeDocument/2006/relationships/hyperlink" Target="https://rez-project.io" TargetMode="External"/><Relationship Id="rId5" Type="http://schemas.openxmlformats.org/officeDocument/2006/relationships/image" Target="../media/image248.png"/><Relationship Id="rId6" Type="http://schemas.openxmlformats.org/officeDocument/2006/relationships/image" Target="../media/image2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30.png"/><Relationship Id="rId4" Type="http://schemas.openxmlformats.org/officeDocument/2006/relationships/image" Target="../media/image227.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23.png"/><Relationship Id="rId4" Type="http://schemas.openxmlformats.org/officeDocument/2006/relationships/image" Target="../media/image235.png"/><Relationship Id="rId5" Type="http://schemas.openxmlformats.org/officeDocument/2006/relationships/image" Target="../media/image237.png"/><Relationship Id="rId6" Type="http://schemas.openxmlformats.org/officeDocument/2006/relationships/image" Target="../media/image225.jpg"/><Relationship Id="rId7" Type="http://schemas.openxmlformats.org/officeDocument/2006/relationships/hyperlink" Target="https://dpel.aswf.io" TargetMode="External"/><Relationship Id="rId8" Type="http://schemas.openxmlformats.org/officeDocument/2006/relationships/image" Target="../media/image2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28.png"/><Relationship Id="rId9" Type="http://schemas.openxmlformats.org/officeDocument/2006/relationships/image" Target="../media/image242.jpg"/><Relationship Id="rId5" Type="http://schemas.openxmlformats.org/officeDocument/2006/relationships/image" Target="../media/image255.png"/><Relationship Id="rId6" Type="http://schemas.openxmlformats.org/officeDocument/2006/relationships/image" Target="../media/image236.png"/><Relationship Id="rId7" Type="http://schemas.openxmlformats.org/officeDocument/2006/relationships/image" Target="../media/image232.png"/><Relationship Id="rId8" Type="http://schemas.openxmlformats.org/officeDocument/2006/relationships/image" Target="../media/image249.png"/><Relationship Id="rId20" Type="http://schemas.openxmlformats.org/officeDocument/2006/relationships/image" Target="../media/image243.jpg"/><Relationship Id="rId11" Type="http://schemas.openxmlformats.org/officeDocument/2006/relationships/image" Target="../media/image241.jpg"/><Relationship Id="rId10" Type="http://schemas.openxmlformats.org/officeDocument/2006/relationships/image" Target="../media/image238.jpg"/><Relationship Id="rId13" Type="http://schemas.openxmlformats.org/officeDocument/2006/relationships/image" Target="../media/image250.jpg"/><Relationship Id="rId12" Type="http://schemas.openxmlformats.org/officeDocument/2006/relationships/image" Target="../media/image234.jpg"/><Relationship Id="rId15" Type="http://schemas.openxmlformats.org/officeDocument/2006/relationships/image" Target="../media/image239.png"/><Relationship Id="rId14" Type="http://schemas.openxmlformats.org/officeDocument/2006/relationships/image" Target="../media/image244.png"/><Relationship Id="rId17" Type="http://schemas.openxmlformats.org/officeDocument/2006/relationships/image" Target="../media/image245.jpg"/><Relationship Id="rId16" Type="http://schemas.openxmlformats.org/officeDocument/2006/relationships/image" Target="../media/image247.jpg"/><Relationship Id="rId19" Type="http://schemas.openxmlformats.org/officeDocument/2006/relationships/image" Target="../media/image253.png"/><Relationship Id="rId18" Type="http://schemas.openxmlformats.org/officeDocument/2006/relationships/image" Target="../media/image2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56.jpg"/><Relationship Id="rId5" Type="http://schemas.openxmlformats.org/officeDocument/2006/relationships/image" Target="../media/image251.jpg"/><Relationship Id="rId6" Type="http://schemas.openxmlformats.org/officeDocument/2006/relationships/image" Target="../media/image257.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61.png"/><Relationship Id="rId4" Type="http://schemas.openxmlformats.org/officeDocument/2006/relationships/image" Target="../media/image2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cademysoftwarefdn.slack.com/archives/C08S1TJ47B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1.xml"/><Relationship Id="rId4" Type="http://schemas.openxmlformats.org/officeDocument/2006/relationships/image" Target="../media/image263.png"/><Relationship Id="rId9" Type="http://schemas.openxmlformats.org/officeDocument/2006/relationships/image" Target="../media/image266.png"/><Relationship Id="rId5" Type="http://schemas.openxmlformats.org/officeDocument/2006/relationships/image" Target="../media/image267.png"/><Relationship Id="rId6" Type="http://schemas.openxmlformats.org/officeDocument/2006/relationships/image" Target="../media/image264.png"/><Relationship Id="rId7" Type="http://schemas.openxmlformats.org/officeDocument/2006/relationships/image" Target="../media/image269.png"/><Relationship Id="rId8" Type="http://schemas.openxmlformats.org/officeDocument/2006/relationships/image" Target="../media/image258.png"/><Relationship Id="rId11" Type="http://schemas.openxmlformats.org/officeDocument/2006/relationships/image" Target="../media/image268.png"/><Relationship Id="rId10" Type="http://schemas.openxmlformats.org/officeDocument/2006/relationships/image" Target="../media/image2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2.png"/><Relationship Id="rId4" Type="http://schemas.openxmlformats.org/officeDocument/2006/relationships/hyperlink" Target="https://tac.aswf.io/engage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01.png"/><Relationship Id="rId84" Type="http://schemas.openxmlformats.org/officeDocument/2006/relationships/image" Target="../media/image149.png"/><Relationship Id="rId83" Type="http://schemas.openxmlformats.org/officeDocument/2006/relationships/image" Target="../media/image160.png"/><Relationship Id="rId42" Type="http://schemas.openxmlformats.org/officeDocument/2006/relationships/image" Target="../media/image122.png"/><Relationship Id="rId86" Type="http://schemas.openxmlformats.org/officeDocument/2006/relationships/image" Target="../media/image164.png"/><Relationship Id="rId41" Type="http://schemas.openxmlformats.org/officeDocument/2006/relationships/image" Target="../media/image134.png"/><Relationship Id="rId85" Type="http://schemas.openxmlformats.org/officeDocument/2006/relationships/image" Target="../media/image154.png"/><Relationship Id="rId44" Type="http://schemas.openxmlformats.org/officeDocument/2006/relationships/image" Target="../media/image127.png"/><Relationship Id="rId88" Type="http://schemas.openxmlformats.org/officeDocument/2006/relationships/image" Target="../media/image172.png"/><Relationship Id="rId43" Type="http://schemas.openxmlformats.org/officeDocument/2006/relationships/image" Target="../media/image123.png"/><Relationship Id="rId87" Type="http://schemas.openxmlformats.org/officeDocument/2006/relationships/image" Target="../media/image155.png"/><Relationship Id="rId46" Type="http://schemas.openxmlformats.org/officeDocument/2006/relationships/image" Target="../media/image114.png"/><Relationship Id="rId45" Type="http://schemas.openxmlformats.org/officeDocument/2006/relationships/image" Target="../media/image139.png"/><Relationship Id="rId80" Type="http://schemas.openxmlformats.org/officeDocument/2006/relationships/image" Target="../media/image145.jpg"/><Relationship Id="rId82" Type="http://schemas.openxmlformats.org/officeDocument/2006/relationships/image" Target="../media/image162.png"/><Relationship Id="rId81"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77.png"/><Relationship Id="rId48" Type="http://schemas.openxmlformats.org/officeDocument/2006/relationships/image" Target="../media/image115.png"/><Relationship Id="rId47" Type="http://schemas.openxmlformats.org/officeDocument/2006/relationships/image" Target="../media/image116.png"/><Relationship Id="rId49" Type="http://schemas.openxmlformats.org/officeDocument/2006/relationships/image" Target="../media/image124.png"/><Relationship Id="rId5" Type="http://schemas.openxmlformats.org/officeDocument/2006/relationships/image" Target="../media/image75.png"/><Relationship Id="rId6" Type="http://schemas.openxmlformats.org/officeDocument/2006/relationships/image" Target="../media/image95.png"/><Relationship Id="rId7" Type="http://schemas.openxmlformats.org/officeDocument/2006/relationships/image" Target="../media/image73.png"/><Relationship Id="rId8" Type="http://schemas.openxmlformats.org/officeDocument/2006/relationships/image" Target="../media/image78.png"/><Relationship Id="rId73" Type="http://schemas.openxmlformats.org/officeDocument/2006/relationships/image" Target="../media/image146.png"/><Relationship Id="rId72" Type="http://schemas.openxmlformats.org/officeDocument/2006/relationships/image" Target="../media/image133.png"/><Relationship Id="rId31" Type="http://schemas.openxmlformats.org/officeDocument/2006/relationships/image" Target="../media/image107.png"/><Relationship Id="rId75" Type="http://schemas.openxmlformats.org/officeDocument/2006/relationships/image" Target="../media/image148.png"/><Relationship Id="rId30" Type="http://schemas.openxmlformats.org/officeDocument/2006/relationships/image" Target="../media/image109.png"/><Relationship Id="rId74" Type="http://schemas.openxmlformats.org/officeDocument/2006/relationships/image" Target="../media/image136.png"/><Relationship Id="rId33" Type="http://schemas.openxmlformats.org/officeDocument/2006/relationships/image" Target="../media/image105.png"/><Relationship Id="rId77" Type="http://schemas.openxmlformats.org/officeDocument/2006/relationships/image" Target="../media/image147.png"/><Relationship Id="rId32" Type="http://schemas.openxmlformats.org/officeDocument/2006/relationships/image" Target="../media/image104.png"/><Relationship Id="rId76" Type="http://schemas.openxmlformats.org/officeDocument/2006/relationships/image" Target="../media/image159.png"/><Relationship Id="rId35" Type="http://schemas.openxmlformats.org/officeDocument/2006/relationships/image" Target="../media/image103.png"/><Relationship Id="rId79" Type="http://schemas.openxmlformats.org/officeDocument/2006/relationships/image" Target="../media/image141.png"/><Relationship Id="rId34" Type="http://schemas.openxmlformats.org/officeDocument/2006/relationships/image" Target="../media/image98.png"/><Relationship Id="rId78" Type="http://schemas.openxmlformats.org/officeDocument/2006/relationships/image" Target="../media/image151.png"/><Relationship Id="rId71" Type="http://schemas.openxmlformats.org/officeDocument/2006/relationships/image" Target="../media/image140.png"/><Relationship Id="rId70" Type="http://schemas.openxmlformats.org/officeDocument/2006/relationships/image" Target="../media/image150.png"/><Relationship Id="rId37" Type="http://schemas.openxmlformats.org/officeDocument/2006/relationships/image" Target="../media/image111.png"/><Relationship Id="rId36" Type="http://schemas.openxmlformats.org/officeDocument/2006/relationships/image" Target="../media/image99.png"/><Relationship Id="rId39" Type="http://schemas.openxmlformats.org/officeDocument/2006/relationships/image" Target="../media/image108.png"/><Relationship Id="rId38" Type="http://schemas.openxmlformats.org/officeDocument/2006/relationships/image" Target="../media/image121.png"/><Relationship Id="rId62" Type="http://schemas.openxmlformats.org/officeDocument/2006/relationships/image" Target="../media/image132.png"/><Relationship Id="rId61" Type="http://schemas.openxmlformats.org/officeDocument/2006/relationships/image" Target="../media/image137.png"/><Relationship Id="rId20" Type="http://schemas.openxmlformats.org/officeDocument/2006/relationships/image" Target="../media/image87.png"/><Relationship Id="rId64" Type="http://schemas.openxmlformats.org/officeDocument/2006/relationships/image" Target="../media/image128.png"/><Relationship Id="rId63" Type="http://schemas.openxmlformats.org/officeDocument/2006/relationships/image" Target="../media/image142.png"/><Relationship Id="rId22" Type="http://schemas.openxmlformats.org/officeDocument/2006/relationships/image" Target="../media/image96.png"/><Relationship Id="rId66" Type="http://schemas.openxmlformats.org/officeDocument/2006/relationships/image" Target="../media/image129.png"/><Relationship Id="rId21" Type="http://schemas.openxmlformats.org/officeDocument/2006/relationships/image" Target="../media/image91.png"/><Relationship Id="rId65" Type="http://schemas.openxmlformats.org/officeDocument/2006/relationships/image" Target="../media/image143.png"/><Relationship Id="rId24" Type="http://schemas.openxmlformats.org/officeDocument/2006/relationships/image" Target="../media/image102.png"/><Relationship Id="rId68" Type="http://schemas.openxmlformats.org/officeDocument/2006/relationships/image" Target="../media/image135.png"/><Relationship Id="rId23" Type="http://schemas.openxmlformats.org/officeDocument/2006/relationships/image" Target="../media/image106.png"/><Relationship Id="rId67" Type="http://schemas.openxmlformats.org/officeDocument/2006/relationships/image" Target="../media/image130.png"/><Relationship Id="rId60" Type="http://schemas.openxmlformats.org/officeDocument/2006/relationships/image" Target="../media/image144.png"/><Relationship Id="rId26" Type="http://schemas.openxmlformats.org/officeDocument/2006/relationships/image" Target="../media/image94.png"/><Relationship Id="rId25" Type="http://schemas.openxmlformats.org/officeDocument/2006/relationships/image" Target="../media/image92.png"/><Relationship Id="rId69" Type="http://schemas.openxmlformats.org/officeDocument/2006/relationships/image" Target="../media/image131.png"/><Relationship Id="rId28" Type="http://schemas.openxmlformats.org/officeDocument/2006/relationships/image" Target="../media/image93.png"/><Relationship Id="rId27" Type="http://schemas.openxmlformats.org/officeDocument/2006/relationships/image" Target="../media/image100.png"/><Relationship Id="rId29" Type="http://schemas.openxmlformats.org/officeDocument/2006/relationships/image" Target="../media/image90.png"/><Relationship Id="rId51" Type="http://schemas.openxmlformats.org/officeDocument/2006/relationships/image" Target="../media/image119.png"/><Relationship Id="rId50" Type="http://schemas.openxmlformats.org/officeDocument/2006/relationships/image" Target="../media/image110.png"/><Relationship Id="rId53" Type="http://schemas.openxmlformats.org/officeDocument/2006/relationships/image" Target="../media/image126.png"/><Relationship Id="rId52" Type="http://schemas.openxmlformats.org/officeDocument/2006/relationships/image" Target="../media/image113.png"/><Relationship Id="rId11" Type="http://schemas.openxmlformats.org/officeDocument/2006/relationships/image" Target="../media/image76.png"/><Relationship Id="rId55" Type="http://schemas.openxmlformats.org/officeDocument/2006/relationships/image" Target="../media/image120.png"/><Relationship Id="rId10" Type="http://schemas.openxmlformats.org/officeDocument/2006/relationships/image" Target="../media/image82.png"/><Relationship Id="rId54" Type="http://schemas.openxmlformats.org/officeDocument/2006/relationships/image" Target="../media/image118.png"/><Relationship Id="rId13" Type="http://schemas.openxmlformats.org/officeDocument/2006/relationships/image" Target="../media/image97.png"/><Relationship Id="rId57" Type="http://schemas.openxmlformats.org/officeDocument/2006/relationships/image" Target="../media/image112.png"/><Relationship Id="rId12" Type="http://schemas.openxmlformats.org/officeDocument/2006/relationships/image" Target="../media/image81.png"/><Relationship Id="rId56" Type="http://schemas.openxmlformats.org/officeDocument/2006/relationships/image" Target="../media/image125.png"/><Relationship Id="rId15" Type="http://schemas.openxmlformats.org/officeDocument/2006/relationships/image" Target="../media/image86.png"/><Relationship Id="rId59" Type="http://schemas.openxmlformats.org/officeDocument/2006/relationships/image" Target="../media/image138.png"/><Relationship Id="rId14" Type="http://schemas.openxmlformats.org/officeDocument/2006/relationships/image" Target="../media/image80.png"/><Relationship Id="rId58" Type="http://schemas.openxmlformats.org/officeDocument/2006/relationships/image" Target="../media/image117.png"/><Relationship Id="rId17" Type="http://schemas.openxmlformats.org/officeDocument/2006/relationships/image" Target="../media/image84.png"/><Relationship Id="rId16" Type="http://schemas.openxmlformats.org/officeDocument/2006/relationships/image" Target="../media/image89.jpg"/><Relationship Id="rId19" Type="http://schemas.openxmlformats.org/officeDocument/2006/relationships/image" Target="../media/image79.png"/><Relationship Id="rId18"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3.png"/><Relationship Id="rId4" Type="http://schemas.openxmlformats.org/officeDocument/2006/relationships/image" Target="../media/image158.png"/><Relationship Id="rId5" Type="http://schemas.openxmlformats.org/officeDocument/2006/relationships/image" Target="../media/image1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6600"/>
              <a:buFont typeface="Arial"/>
              <a:buNone/>
            </a:pPr>
            <a:r>
              <a:rPr lang="en-US" sz="6600"/>
              <a:t>Overview</a:t>
            </a:r>
            <a:endParaRPr/>
          </a:p>
        </p:txBody>
      </p:sp>
      <p:sp>
        <p:nvSpPr>
          <p:cNvPr id="387" name="Google Shape;387;p1"/>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January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25e828e038_1_157"/>
          <p:cNvPicPr preferRelativeResize="0"/>
          <p:nvPr/>
        </p:nvPicPr>
        <p:blipFill rotWithShape="1">
          <a:blip r:embed="rId3">
            <a:alphaModFix/>
          </a:blip>
          <a:srcRect b="0" l="0" r="0" t="0"/>
          <a:stretch/>
        </p:blipFill>
        <p:spPr>
          <a:xfrm>
            <a:off x="3880067" y="1117733"/>
            <a:ext cx="8311935" cy="5740266"/>
          </a:xfrm>
          <a:prstGeom prst="rect">
            <a:avLst/>
          </a:prstGeom>
          <a:noFill/>
          <a:ln>
            <a:noFill/>
          </a:ln>
        </p:spPr>
      </p:pic>
      <p:sp>
        <p:nvSpPr>
          <p:cNvPr id="579" name="Google Shape;57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7EADC"/>
                </a:solidFill>
                <a:latin typeface="Calibri"/>
                <a:ea typeface="Calibri"/>
                <a:cs typeface="Calibri"/>
                <a:sym typeface="Calibri"/>
              </a:rPr>
              <a:t>Open Source</a:t>
            </a:r>
            <a:r>
              <a:rPr b="0" i="0" lang="en-US" sz="1400" u="none" cap="none" strike="noStrike">
                <a:solidFill>
                  <a:srgbClr val="D8BDA2"/>
                </a:solidFill>
                <a:latin typeface="Calibri"/>
                <a:ea typeface="Calibri"/>
                <a:cs typeface="Calibri"/>
                <a:sym typeface="Calibri"/>
              </a:rPr>
              <a:t>   </a:t>
            </a:r>
            <a:r>
              <a:rPr b="0" i="0" lang="en-US" sz="2700" u="none" cap="none" strike="noStrike">
                <a:solidFill>
                  <a:srgbClr val="D8BDA2"/>
                </a:solidFill>
                <a:latin typeface="Calibri"/>
                <a:ea typeface="Calibri"/>
                <a:cs typeface="Calibri"/>
                <a:sym typeface="Calibri"/>
              </a:rPr>
              <a:t>in</a:t>
            </a:r>
            <a:r>
              <a:rPr b="0" i="0" lang="en-US" sz="1400" u="none" cap="none" strike="noStrike">
                <a:solidFill>
                  <a:srgbClr val="D8BDA2"/>
                </a:solidFill>
                <a:latin typeface="Calibri"/>
                <a:ea typeface="Calibri"/>
                <a:cs typeface="Calibri"/>
                <a:sym typeface="Calibri"/>
              </a:rPr>
              <a:t> </a:t>
            </a:r>
            <a:r>
              <a:rPr b="1" i="0" lang="en-US" sz="4300" u="none" cap="none" strike="noStrike">
                <a:solidFill>
                  <a:srgbClr val="F7EADC"/>
                </a:solidFill>
                <a:latin typeface="Calibri"/>
                <a:ea typeface="Calibri"/>
                <a:cs typeface="Calibri"/>
                <a:sym typeface="Calibri"/>
              </a:rPr>
              <a:t>Entertainment</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D8BDA2"/>
                </a:solidFill>
                <a:latin typeface="Calibri"/>
                <a:ea typeface="Calibri"/>
                <a:cs typeface="Calibri"/>
                <a:sym typeface="Calibri"/>
              </a:rPr>
              <a:t>How the Academy Software Foundation Creates Shared Value</a:t>
            </a:r>
            <a:endParaRPr b="0" i="1"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t/>
            </a:r>
            <a:endParaRPr b="0" i="0" sz="21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D8BDA2"/>
                </a:solidFill>
                <a:latin typeface="Calibri"/>
                <a:ea typeface="Calibri"/>
                <a:cs typeface="Calibri"/>
                <a:sym typeface="Calibri"/>
              </a:rPr>
              <a:t>A report from </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Written by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Barbara Robertson</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Calibri"/>
                <a:ea typeface="Calibri"/>
                <a:cs typeface="Calibri"/>
                <a:sym typeface="Calibri"/>
                <a:hlinkClick r:id="rId4"/>
              </a:rPr>
              <a:t>report.aswf.io</a:t>
            </a:r>
            <a:endParaRPr b="0" i="0" sz="1600" u="none" cap="none" strike="noStrike">
              <a:solidFill>
                <a:schemeClr val="lt1"/>
              </a:solidFill>
              <a:latin typeface="Calibri"/>
              <a:ea typeface="Calibri"/>
              <a:cs typeface="Calibri"/>
              <a:sym typeface="Calibri"/>
            </a:endParaRPr>
          </a:p>
        </p:txBody>
      </p:sp>
      <p:sp>
        <p:nvSpPr>
          <p:cNvPr id="580" name="Google Shape;58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3"/>
                </a:solidFill>
                <a:latin typeface="Arial"/>
                <a:ea typeface="Arial"/>
                <a:cs typeface="Arial"/>
                <a:sym typeface="Arial"/>
              </a:rPr>
              <a:t>DUNE </a:t>
            </a:r>
            <a:r>
              <a:rPr b="0" i="1" lang="en-US" sz="1100" u="none" cap="none" strike="noStrike">
                <a:solidFill>
                  <a:schemeClr val="accent3"/>
                </a:solidFill>
                <a:latin typeface="Arial"/>
                <a:ea typeface="Arial"/>
                <a:cs typeface="Arial"/>
                <a:sym typeface="Arial"/>
              </a:rPr>
              <a:t>Image Courtesy of DNEG © Legendary </a:t>
            </a:r>
            <a:endParaRPr b="0" i="1" sz="1100" u="none" cap="none" strike="noStrike">
              <a:solidFill>
                <a:schemeClr val="accent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accent3"/>
                </a:solidFill>
                <a:latin typeface="Arial"/>
                <a:ea typeface="Arial"/>
                <a:cs typeface="Arial"/>
                <a:sym typeface="Arial"/>
              </a:rPr>
              <a:t>Warner Bros. Entertainment Inc. All Rights Reserved.</a:t>
            </a:r>
            <a:endParaRPr b="0" i="0" sz="1100" u="none" cap="none" strike="noStrike">
              <a:solidFill>
                <a:schemeClr val="lt1"/>
              </a:solidFill>
              <a:latin typeface="Arial"/>
              <a:ea typeface="Arial"/>
              <a:cs typeface="Arial"/>
              <a:sym typeface="Arial"/>
            </a:endParaRPr>
          </a:p>
        </p:txBody>
      </p:sp>
      <p:pic>
        <p:nvPicPr>
          <p:cNvPr id="581" name="Google Shape;581;g125e828e038_1_157"/>
          <p:cNvPicPr preferRelativeResize="0"/>
          <p:nvPr/>
        </p:nvPicPr>
        <p:blipFill rotWithShape="1">
          <a:blip r:embed="rId5">
            <a:alphaModFix/>
          </a:blip>
          <a:srcRect b="0" l="0" r="0" t="0"/>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587" name="Google Shape;58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21"/>
              </a:srgbClr>
            </a:outerShdw>
          </a:effectLst>
        </p:spPr>
      </p:pic>
      <p:pic>
        <p:nvPicPr>
          <p:cNvPr descr="Google Shape;305;p2" id="588" name="Google Shape;58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89" name="Google Shape;58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95" name="Google Shape;59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96" name="Google Shape;596;p1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Why the Academy Software Foundation?</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2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animEffect filter="fade" transition="in">
                                      <p:cBhvr>
                                        <p:cTn dur="200"/>
                                        <p:tgtEl>
                                          <p:spTgt spid="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animEffect filter="fade" transition="in">
                                      <p:cBhvr>
                                        <p:cTn dur="200"/>
                                        <p:tgtEl>
                                          <p:spTgt spid="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animEffect filter="fade" transition="in">
                                      <p:cBhvr>
                                        <p:cTn dur="200"/>
                                        <p:tgtEl>
                                          <p:spTgt spid="5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sp>
        <p:nvSpPr>
          <p:cNvPr id="602" name="Google Shape;602;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3" name="Google Shape;603;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0" u="none" cap="none" strike="noStrike">
                <a:solidFill>
                  <a:srgbClr val="FFD966"/>
                </a:solidFill>
                <a:latin typeface="Trebuchet MS"/>
                <a:ea typeface="Trebuchet MS"/>
                <a:cs typeface="Trebuchet MS"/>
                <a:sym typeface="Trebuchet MS"/>
              </a:rPr>
              <a:t>ASWF created</a:t>
            </a:r>
            <a:endParaRPr b="1" i="0" sz="1820" u="none" cap="none" strike="noStrike">
              <a:solidFill>
                <a:srgbClr val="FFD966"/>
              </a:solidFill>
              <a:latin typeface="Arial"/>
              <a:ea typeface="Arial"/>
              <a:cs typeface="Arial"/>
              <a:sym typeface="Arial"/>
            </a:endParaRPr>
          </a:p>
        </p:txBody>
      </p:sp>
      <p:sp>
        <p:nvSpPr>
          <p:cNvPr id="604" name="Google Shape;604;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605" name="Google Shape;605;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6" name="Google Shape;606;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0" u="none" cap="none" strike="noStrike">
              <a:solidFill>
                <a:srgbClr val="000000"/>
              </a:solidFill>
              <a:latin typeface="Arial"/>
              <a:ea typeface="Arial"/>
              <a:cs typeface="Arial"/>
              <a:sym typeface="Arial"/>
            </a:endParaRPr>
          </a:p>
        </p:txBody>
      </p:sp>
      <p:grpSp>
        <p:nvGrpSpPr>
          <p:cNvPr id="607" name="Google Shape;607;g3774538861f_0_404" title="Milestone Text"/>
          <p:cNvGrpSpPr/>
          <p:nvPr/>
        </p:nvGrpSpPr>
        <p:grpSpPr>
          <a:xfrm>
            <a:off x="1687649" y="803656"/>
            <a:ext cx="1525596" cy="669978"/>
            <a:chOff x="2084853" y="-1437412"/>
            <a:chExt cx="1718400" cy="754650"/>
          </a:xfrm>
        </p:grpSpPr>
        <p:sp>
          <p:nvSpPr>
            <p:cNvPr id="608" name="Google Shape;608;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609" name="Google Shape;609;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610" name="Google Shape;610;g3774538861f_0_404" title="Milestone 4"/>
          <p:cNvGrpSpPr/>
          <p:nvPr/>
        </p:nvGrpSpPr>
        <p:grpSpPr>
          <a:xfrm>
            <a:off x="2663913" y="3345894"/>
            <a:ext cx="1369474" cy="2273521"/>
            <a:chOff x="5194569" y="2879132"/>
            <a:chExt cx="1542548" cy="2560848"/>
          </a:xfrm>
        </p:grpSpPr>
        <p:sp>
          <p:nvSpPr>
            <p:cNvPr id="611" name="Google Shape;611;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2" name="Google Shape;612;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0" u="none" cap="none" strike="noStrike">
                <a:solidFill>
                  <a:srgbClr val="000000"/>
                </a:solidFill>
                <a:latin typeface="Arial"/>
                <a:ea typeface="Arial"/>
                <a:cs typeface="Arial"/>
                <a:sym typeface="Arial"/>
              </a:endParaRPr>
            </a:p>
          </p:txBody>
        </p:sp>
        <p:grpSp>
          <p:nvGrpSpPr>
            <p:cNvPr id="613" name="Google Shape;613;g3774538861f_0_404" title="Milestone Text"/>
            <p:cNvGrpSpPr/>
            <p:nvPr/>
          </p:nvGrpSpPr>
          <p:grpSpPr>
            <a:xfrm>
              <a:off x="5194569" y="2879132"/>
              <a:ext cx="1542548" cy="559915"/>
              <a:chOff x="1900453" y="1419541"/>
              <a:chExt cx="1542548" cy="559915"/>
            </a:xfrm>
          </p:grpSpPr>
          <p:sp>
            <p:nvSpPr>
              <p:cNvPr id="614" name="Google Shape;614;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615" name="Google Shape;615;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616" name="Google Shape;616;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617" name="Google Shape;617;g3774538861f_0_404" title="Milestone 3"/>
          <p:cNvGrpSpPr/>
          <p:nvPr/>
        </p:nvGrpSpPr>
        <p:grpSpPr>
          <a:xfrm>
            <a:off x="2180548" y="2866684"/>
            <a:ext cx="1525788" cy="2730549"/>
            <a:chOff x="3350604" y="2363462"/>
            <a:chExt cx="1718617" cy="3075635"/>
          </a:xfrm>
        </p:grpSpPr>
        <p:sp>
          <p:nvSpPr>
            <p:cNvPr id="618" name="Google Shape;618;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9" name="Google Shape;619;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0" u="none" cap="none" strike="noStrike">
                <a:solidFill>
                  <a:srgbClr val="000000"/>
                </a:solidFill>
                <a:latin typeface="Arial"/>
                <a:ea typeface="Arial"/>
                <a:cs typeface="Arial"/>
                <a:sym typeface="Arial"/>
              </a:endParaRPr>
            </a:p>
          </p:txBody>
        </p:sp>
        <p:sp>
          <p:nvSpPr>
            <p:cNvPr id="620" name="Google Shape;620;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 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621" name="Google Shape;621;g3774538861f_0_404" title="Milestone 3"/>
          <p:cNvGrpSpPr/>
          <p:nvPr/>
        </p:nvGrpSpPr>
        <p:grpSpPr>
          <a:xfrm>
            <a:off x="3203437" y="820930"/>
            <a:ext cx="1527117" cy="4792130"/>
            <a:chOff x="3222037" y="41689"/>
            <a:chExt cx="1720114" cy="5397758"/>
          </a:xfrm>
        </p:grpSpPr>
        <p:sp>
          <p:nvSpPr>
            <p:cNvPr id="622" name="Google Shape;622;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3" name="Google Shape;623;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0" u="none" cap="none" strike="noStrike">
                <a:solidFill>
                  <a:srgbClr val="000000"/>
                </a:solidFill>
                <a:latin typeface="Arial"/>
                <a:ea typeface="Arial"/>
                <a:cs typeface="Arial"/>
                <a:sym typeface="Arial"/>
              </a:endParaRPr>
            </a:p>
          </p:txBody>
        </p:sp>
        <p:grpSp>
          <p:nvGrpSpPr>
            <p:cNvPr id="624" name="Google Shape;624;g3774538861f_0_404" title="Milestone Text"/>
            <p:cNvGrpSpPr/>
            <p:nvPr/>
          </p:nvGrpSpPr>
          <p:grpSpPr>
            <a:xfrm>
              <a:off x="3223751" y="41689"/>
              <a:ext cx="1718400" cy="777640"/>
              <a:chOff x="1884312" y="-1417902"/>
              <a:chExt cx="1718400" cy="777640"/>
            </a:xfrm>
          </p:grpSpPr>
          <p:sp>
            <p:nvSpPr>
              <p:cNvPr id="625" name="Google Shape;625;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626" name="Google Shape;626;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27" name="Google Shape;627;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8" name="Google Shape;628;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0" u="none" cap="none" strike="noStrike">
              <a:solidFill>
                <a:srgbClr val="000000"/>
              </a:solidFill>
              <a:latin typeface="Arial"/>
              <a:ea typeface="Arial"/>
              <a:cs typeface="Arial"/>
              <a:sym typeface="Arial"/>
            </a:endParaRPr>
          </a:p>
        </p:txBody>
      </p:sp>
      <p:sp>
        <p:nvSpPr>
          <p:cNvPr id="629" name="Google Shape;629;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630" name="Google Shape;630;g3774538861f_0_404" title="Milestone 3"/>
          <p:cNvGrpSpPr/>
          <p:nvPr/>
        </p:nvGrpSpPr>
        <p:grpSpPr>
          <a:xfrm>
            <a:off x="4250337" y="2175867"/>
            <a:ext cx="493794" cy="3429852"/>
            <a:chOff x="3360040" y="1779237"/>
            <a:chExt cx="556200" cy="3863316"/>
          </a:xfrm>
        </p:grpSpPr>
        <p:sp>
          <p:nvSpPr>
            <p:cNvPr id="631" name="Google Shape;631;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32" name="Google Shape;632;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0" u="none" cap="none" strike="noStrike">
                <a:solidFill>
                  <a:srgbClr val="000000"/>
                </a:solidFill>
                <a:latin typeface="Arial"/>
                <a:ea typeface="Arial"/>
                <a:cs typeface="Arial"/>
                <a:sym typeface="Arial"/>
              </a:endParaRPr>
            </a:p>
          </p:txBody>
        </p:sp>
        <p:sp>
          <p:nvSpPr>
            <p:cNvPr id="633" name="Google Shape;633;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634" name="Google Shape;634;g3774538861f_0_404"/>
          <p:cNvGrpSpPr/>
          <p:nvPr/>
        </p:nvGrpSpPr>
        <p:grpSpPr>
          <a:xfrm>
            <a:off x="4754835" y="798007"/>
            <a:ext cx="1193885" cy="4807129"/>
            <a:chOff x="6941408" y="649743"/>
            <a:chExt cx="1245446" cy="5014739"/>
          </a:xfrm>
        </p:grpSpPr>
        <p:grpSp>
          <p:nvGrpSpPr>
            <p:cNvPr id="635" name="Google Shape;635;g3774538861f_0_404"/>
            <p:cNvGrpSpPr/>
            <p:nvPr/>
          </p:nvGrpSpPr>
          <p:grpSpPr>
            <a:xfrm>
              <a:off x="6941408" y="649743"/>
              <a:ext cx="1245446" cy="5014739"/>
              <a:chOff x="7627208" y="649743"/>
              <a:chExt cx="1245446" cy="5014739"/>
            </a:xfrm>
          </p:grpSpPr>
          <p:sp>
            <p:nvSpPr>
              <p:cNvPr id="636" name="Google Shape;636;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37" name="Google Shape;637;g3774538861f_0_404" title="Milestone Text"/>
              <p:cNvGrpSpPr/>
              <p:nvPr/>
            </p:nvGrpSpPr>
            <p:grpSpPr>
              <a:xfrm>
                <a:off x="7627208" y="649743"/>
                <a:ext cx="1245446" cy="706015"/>
                <a:chOff x="2070091" y="-1059208"/>
                <a:chExt cx="1344829" cy="735585"/>
              </a:xfrm>
            </p:grpSpPr>
            <p:sp>
              <p:nvSpPr>
                <p:cNvPr id="638" name="Google Shape;638;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639" name="Google Shape;639;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40" name="Google Shape;640;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0" u="none" cap="none" strike="noStrike">
                <a:solidFill>
                  <a:srgbClr val="000000"/>
                </a:solidFill>
                <a:latin typeface="Arial"/>
                <a:ea typeface="Arial"/>
                <a:cs typeface="Arial"/>
                <a:sym typeface="Arial"/>
              </a:endParaRPr>
            </a:p>
          </p:txBody>
        </p:sp>
      </p:grpSp>
      <p:grpSp>
        <p:nvGrpSpPr>
          <p:cNvPr id="641" name="Google Shape;641;g3774538861f_0_404"/>
          <p:cNvGrpSpPr/>
          <p:nvPr/>
        </p:nvGrpSpPr>
        <p:grpSpPr>
          <a:xfrm>
            <a:off x="142489" y="3760960"/>
            <a:ext cx="728419" cy="1877499"/>
            <a:chOff x="1439424" y="3403934"/>
            <a:chExt cx="820476" cy="2114777"/>
          </a:xfrm>
        </p:grpSpPr>
        <p:grpSp>
          <p:nvGrpSpPr>
            <p:cNvPr id="642" name="Google Shape;642;g3774538861f_0_404"/>
            <p:cNvGrpSpPr/>
            <p:nvPr/>
          </p:nvGrpSpPr>
          <p:grpSpPr>
            <a:xfrm>
              <a:off x="1439424" y="3945707"/>
              <a:ext cx="818400" cy="1573004"/>
              <a:chOff x="96469" y="3863942"/>
              <a:chExt cx="818400" cy="1573004"/>
            </a:xfrm>
          </p:grpSpPr>
          <p:sp>
            <p:nvSpPr>
              <p:cNvPr id="643" name="Google Shape;643;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44" name="Google Shape;644;g3774538861f_0_404" title="Milestone Text"/>
              <p:cNvGrpSpPr/>
              <p:nvPr/>
            </p:nvGrpSpPr>
            <p:grpSpPr>
              <a:xfrm>
                <a:off x="96469" y="3863942"/>
                <a:ext cx="818400" cy="872733"/>
                <a:chOff x="1147427" y="3655833"/>
                <a:chExt cx="818400" cy="872733"/>
              </a:xfrm>
            </p:grpSpPr>
            <p:sp>
              <p:nvSpPr>
                <p:cNvPr id="645" name="Google Shape;645;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646" name="Google Shape;646;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647" name="Google Shape;647;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648" name="Google Shape;648;g3774538861f_0_404"/>
          <p:cNvGrpSpPr/>
          <p:nvPr/>
        </p:nvGrpSpPr>
        <p:grpSpPr>
          <a:xfrm>
            <a:off x="5812166" y="794252"/>
            <a:ext cx="1203043" cy="4827024"/>
            <a:chOff x="8850426" y="35014"/>
            <a:chExt cx="1355083" cy="5437062"/>
          </a:xfrm>
        </p:grpSpPr>
        <p:sp>
          <p:nvSpPr>
            <p:cNvPr id="649" name="Google Shape;649;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50" name="Google Shape;650;g3774538861f_0_404" title="Milestone Text"/>
            <p:cNvGrpSpPr/>
            <p:nvPr/>
          </p:nvGrpSpPr>
          <p:grpSpPr>
            <a:xfrm>
              <a:off x="8850426" y="35014"/>
              <a:ext cx="1355083" cy="750022"/>
              <a:chOff x="2003774" y="-1080659"/>
              <a:chExt cx="1355083" cy="723680"/>
            </a:xfrm>
          </p:grpSpPr>
          <p:sp>
            <p:nvSpPr>
              <p:cNvPr id="651" name="Google Shape;651;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652" name="Google Shape;652;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3" name="Google Shape;653;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0" u="none" cap="none" strike="noStrike">
                <a:solidFill>
                  <a:srgbClr val="000000"/>
                </a:solidFill>
                <a:latin typeface="Arial"/>
                <a:ea typeface="Arial"/>
                <a:cs typeface="Arial"/>
                <a:sym typeface="Arial"/>
              </a:endParaRPr>
            </a:p>
          </p:txBody>
        </p:sp>
      </p:grpSp>
      <p:sp>
        <p:nvSpPr>
          <p:cNvPr id="654" name="Google Shape;654;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5" name="Google Shape;655;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56" name="Google Shape;656;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57" name="Google Shape;657;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58" name="Google Shape;658;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9" name="Google Shape;659;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61" name="Google Shape;661;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62" name="Google Shape;662;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3" name="Google Shape;663;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4" name="Google Shape;664;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5" name="Google Shape;665;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6" name="Google Shape;666;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7" name="Google Shape;667;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68" name="Google Shape;668;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69" name="Google Shape;669;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0" u="none" cap="none" strike="noStrike">
              <a:solidFill>
                <a:srgbClr val="FFFFFF"/>
              </a:solidFill>
              <a:latin typeface="Arial"/>
              <a:ea typeface="Arial"/>
              <a:cs typeface="Arial"/>
              <a:sym typeface="Arial"/>
            </a:endParaRPr>
          </a:p>
        </p:txBody>
      </p:sp>
      <p:sp>
        <p:nvSpPr>
          <p:cNvPr id="670" name="Google Shape;670;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0" u="none" cap="none" strike="noStrike">
              <a:solidFill>
                <a:srgbClr val="FFFFFF"/>
              </a:solidFill>
              <a:latin typeface="Arial"/>
              <a:ea typeface="Arial"/>
              <a:cs typeface="Arial"/>
              <a:sym typeface="Arial"/>
            </a:endParaRPr>
          </a:p>
        </p:txBody>
      </p:sp>
      <p:sp>
        <p:nvSpPr>
          <p:cNvPr id="671" name="Google Shape;671;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0" u="none" cap="none" strike="noStrike">
              <a:solidFill>
                <a:srgbClr val="FFFFFF"/>
              </a:solidFill>
              <a:latin typeface="Arial"/>
              <a:ea typeface="Arial"/>
              <a:cs typeface="Arial"/>
              <a:sym typeface="Arial"/>
            </a:endParaRPr>
          </a:p>
        </p:txBody>
      </p:sp>
      <p:cxnSp>
        <p:nvCxnSpPr>
          <p:cNvPr id="672" name="Google Shape;672;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3" name="Google Shape;673;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74" name="Google Shape;674;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75" name="Google Shape;675;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0" u="none" cap="none" strike="noStrike">
              <a:solidFill>
                <a:srgbClr val="FFFFFF"/>
              </a:solidFill>
              <a:latin typeface="Arial"/>
              <a:ea typeface="Arial"/>
              <a:cs typeface="Arial"/>
              <a:sym typeface="Arial"/>
            </a:endParaRPr>
          </a:p>
        </p:txBody>
      </p:sp>
      <p:sp>
        <p:nvSpPr>
          <p:cNvPr id="676" name="Google Shape;676;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0" u="none" cap="none" strike="noStrike">
              <a:solidFill>
                <a:srgbClr val="FFFFFF"/>
              </a:solidFill>
              <a:latin typeface="Arial"/>
              <a:ea typeface="Arial"/>
              <a:cs typeface="Arial"/>
              <a:sym typeface="Arial"/>
            </a:endParaRPr>
          </a:p>
        </p:txBody>
      </p:sp>
      <p:sp>
        <p:nvSpPr>
          <p:cNvPr id="677" name="Google Shape;677;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0" u="none" cap="none" strike="noStrike">
              <a:solidFill>
                <a:srgbClr val="FFFFFF"/>
              </a:solidFill>
              <a:latin typeface="Arial"/>
              <a:ea typeface="Arial"/>
              <a:cs typeface="Arial"/>
              <a:sym typeface="Arial"/>
            </a:endParaRPr>
          </a:p>
        </p:txBody>
      </p:sp>
      <p:sp>
        <p:nvSpPr>
          <p:cNvPr id="678" name="Google Shape;678;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9" name="Google Shape;679;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80" name="Google Shape;680;g3774538861f_0_404"/>
          <p:cNvGrpSpPr/>
          <p:nvPr/>
        </p:nvGrpSpPr>
        <p:grpSpPr>
          <a:xfrm>
            <a:off x="6826912" y="523880"/>
            <a:ext cx="2321153" cy="5109995"/>
            <a:chOff x="8907691" y="-283647"/>
            <a:chExt cx="2614500" cy="5755795"/>
          </a:xfrm>
        </p:grpSpPr>
        <p:sp>
          <p:nvSpPr>
            <p:cNvPr id="681" name="Google Shape;681;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82" name="Google Shape;682;g3774538861f_0_404" title="Milestone Text"/>
            <p:cNvGrpSpPr/>
            <p:nvPr/>
          </p:nvGrpSpPr>
          <p:grpSpPr>
            <a:xfrm>
              <a:off x="8907691" y="-283647"/>
              <a:ext cx="2614500" cy="429118"/>
              <a:chOff x="2061039" y="-1388129"/>
              <a:chExt cx="2614500" cy="414047"/>
            </a:xfrm>
          </p:grpSpPr>
          <p:sp>
            <p:nvSpPr>
              <p:cNvPr id="683" name="Google Shape;683;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84" name="Google Shape;684;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85" name="Google Shape;685;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0" u="none" cap="none" strike="noStrike">
                <a:solidFill>
                  <a:srgbClr val="000000"/>
                </a:solidFill>
                <a:latin typeface="Arial"/>
                <a:ea typeface="Arial"/>
                <a:cs typeface="Arial"/>
                <a:sym typeface="Arial"/>
              </a:endParaRPr>
            </a:p>
          </p:txBody>
        </p:sp>
      </p:grpSp>
      <p:grpSp>
        <p:nvGrpSpPr>
          <p:cNvPr id="686" name="Google Shape;686;g3774538861f_0_404"/>
          <p:cNvGrpSpPr/>
          <p:nvPr/>
        </p:nvGrpSpPr>
        <p:grpSpPr>
          <a:xfrm>
            <a:off x="5293445" y="2408062"/>
            <a:ext cx="596121" cy="3197091"/>
            <a:chOff x="7546968" y="2329333"/>
            <a:chExt cx="621866" cy="3335167"/>
          </a:xfrm>
        </p:grpSpPr>
        <p:grpSp>
          <p:nvGrpSpPr>
            <p:cNvPr id="687" name="Google Shape;687;g3774538861f_0_404"/>
            <p:cNvGrpSpPr/>
            <p:nvPr/>
          </p:nvGrpSpPr>
          <p:grpSpPr>
            <a:xfrm>
              <a:off x="7546968" y="2329333"/>
              <a:ext cx="621866" cy="3335167"/>
              <a:chOff x="8613768" y="2329333"/>
              <a:chExt cx="621866" cy="3335167"/>
            </a:xfrm>
          </p:grpSpPr>
          <p:sp>
            <p:nvSpPr>
              <p:cNvPr id="688" name="Google Shape;688;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89" name="Google Shape;689;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90" name="Google Shape;690;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0" u="none" cap="none" strike="noStrike">
                <a:solidFill>
                  <a:srgbClr val="000000"/>
                </a:solidFill>
                <a:latin typeface="Arial"/>
                <a:ea typeface="Arial"/>
                <a:cs typeface="Arial"/>
                <a:sym typeface="Arial"/>
              </a:endParaRPr>
            </a:p>
          </p:txBody>
        </p:sp>
      </p:grpSp>
      <p:grpSp>
        <p:nvGrpSpPr>
          <p:cNvPr id="691" name="Google Shape;691;g3774538861f_0_404" title="Milestone 3"/>
          <p:cNvGrpSpPr/>
          <p:nvPr/>
        </p:nvGrpSpPr>
        <p:grpSpPr>
          <a:xfrm>
            <a:off x="7348760" y="1039330"/>
            <a:ext cx="1527125" cy="4589530"/>
            <a:chOff x="3275133" y="269694"/>
            <a:chExt cx="1720123" cy="5169554"/>
          </a:xfrm>
        </p:grpSpPr>
        <p:sp>
          <p:nvSpPr>
            <p:cNvPr id="692" name="Google Shape;692;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93" name="Google Shape;693;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0" u="none" cap="none" strike="noStrike">
                <a:solidFill>
                  <a:srgbClr val="000000"/>
                </a:solidFill>
                <a:latin typeface="Arial"/>
                <a:ea typeface="Arial"/>
                <a:cs typeface="Arial"/>
                <a:sym typeface="Arial"/>
              </a:endParaRPr>
            </a:p>
          </p:txBody>
        </p:sp>
        <p:grpSp>
          <p:nvGrpSpPr>
            <p:cNvPr id="694" name="Google Shape;694;g3774538861f_0_404" title="Milestone Text"/>
            <p:cNvGrpSpPr/>
            <p:nvPr/>
          </p:nvGrpSpPr>
          <p:grpSpPr>
            <a:xfrm>
              <a:off x="3276856" y="269694"/>
              <a:ext cx="1718400" cy="675081"/>
              <a:chOff x="1937417" y="-1189897"/>
              <a:chExt cx="1718400" cy="675081"/>
            </a:xfrm>
          </p:grpSpPr>
          <p:sp>
            <p:nvSpPr>
              <p:cNvPr id="695" name="Google Shape;695;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96" name="Google Shape;696;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97" name="Google Shape;697;g3774538861f_0_404"/>
          <p:cNvGrpSpPr/>
          <p:nvPr/>
        </p:nvGrpSpPr>
        <p:grpSpPr>
          <a:xfrm>
            <a:off x="6348521" y="2353196"/>
            <a:ext cx="596153" cy="3286589"/>
            <a:chOff x="9537094" y="2280168"/>
            <a:chExt cx="621900" cy="3428530"/>
          </a:xfrm>
        </p:grpSpPr>
        <p:grpSp>
          <p:nvGrpSpPr>
            <p:cNvPr id="698" name="Google Shape;698;g3774538861f_0_404"/>
            <p:cNvGrpSpPr/>
            <p:nvPr/>
          </p:nvGrpSpPr>
          <p:grpSpPr>
            <a:xfrm>
              <a:off x="9537094" y="2280168"/>
              <a:ext cx="621900" cy="3428530"/>
              <a:chOff x="10070494" y="2280168"/>
              <a:chExt cx="621900" cy="3428530"/>
            </a:xfrm>
          </p:grpSpPr>
          <p:sp>
            <p:nvSpPr>
              <p:cNvPr id="699" name="Google Shape;699;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00" name="Google Shape;700;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701" name="Google Shape;701;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0" u="none" cap="none" strike="noStrike">
                <a:solidFill>
                  <a:srgbClr val="000000"/>
                </a:solidFill>
                <a:latin typeface="Arial"/>
                <a:ea typeface="Arial"/>
                <a:cs typeface="Arial"/>
                <a:sym typeface="Arial"/>
              </a:endParaRPr>
            </a:p>
          </p:txBody>
        </p:sp>
      </p:grpSp>
      <p:cxnSp>
        <p:nvCxnSpPr>
          <p:cNvPr id="702" name="Google Shape;702;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3" name="Google Shape;703;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4" name="Google Shape;704;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5" name="Google Shape;705;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6" name="Google Shape;706;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grpSp>
        <p:nvGrpSpPr>
          <p:cNvPr id="707" name="Google Shape;707;g3774538861f_0_404"/>
          <p:cNvGrpSpPr/>
          <p:nvPr/>
        </p:nvGrpSpPr>
        <p:grpSpPr>
          <a:xfrm>
            <a:off x="7816247" y="2808787"/>
            <a:ext cx="1563140" cy="2784919"/>
            <a:chOff x="8975110" y="-182490"/>
            <a:chExt cx="1760689" cy="3136876"/>
          </a:xfrm>
        </p:grpSpPr>
        <p:sp>
          <p:nvSpPr>
            <p:cNvPr id="708" name="Google Shape;708;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09" name="Google Shape;709;g3774538861f_0_404" title="Milestone Text"/>
            <p:cNvGrpSpPr/>
            <p:nvPr/>
          </p:nvGrpSpPr>
          <p:grpSpPr>
            <a:xfrm>
              <a:off x="8975110" y="-182490"/>
              <a:ext cx="1760689" cy="586495"/>
              <a:chOff x="2128458" y="-1290525"/>
              <a:chExt cx="1760689" cy="565896"/>
            </a:xfrm>
          </p:grpSpPr>
          <p:sp>
            <p:nvSpPr>
              <p:cNvPr id="710" name="Google Shape;710;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711" name="Google Shape;711;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12" name="Google Shape;712;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0" u="none" cap="none" strike="noStrike">
                <a:solidFill>
                  <a:srgbClr val="000000"/>
                </a:solidFill>
                <a:latin typeface="Arial"/>
                <a:ea typeface="Arial"/>
                <a:cs typeface="Arial"/>
                <a:sym typeface="Arial"/>
              </a:endParaRPr>
            </a:p>
          </p:txBody>
        </p:sp>
      </p:grpSp>
      <p:cxnSp>
        <p:nvCxnSpPr>
          <p:cNvPr id="713" name="Google Shape;713;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14" name="Google Shape;714;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715" name="Google Shape;715;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0" u="none" cap="none" strike="noStrike">
              <a:solidFill>
                <a:srgbClr val="FFFFFF"/>
              </a:solidFill>
              <a:latin typeface="Arial"/>
              <a:ea typeface="Arial"/>
              <a:cs typeface="Arial"/>
              <a:sym typeface="Arial"/>
            </a:endParaRPr>
          </a:p>
        </p:txBody>
      </p:sp>
      <p:sp>
        <p:nvSpPr>
          <p:cNvPr id="716" name="Google Shape;716;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717" name="Google Shape;717;g3774538861f_0_404" title="Milestone 3"/>
          <p:cNvGrpSpPr/>
          <p:nvPr/>
        </p:nvGrpSpPr>
        <p:grpSpPr>
          <a:xfrm>
            <a:off x="8501701" y="1007568"/>
            <a:ext cx="1527110" cy="4613822"/>
            <a:chOff x="3275150" y="242254"/>
            <a:chExt cx="1720106" cy="5196916"/>
          </a:xfrm>
        </p:grpSpPr>
        <p:sp>
          <p:nvSpPr>
            <p:cNvPr id="718" name="Google Shape;718;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19" name="Google Shape;719;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0" u="none" cap="none" strike="noStrike">
                <a:solidFill>
                  <a:srgbClr val="000000"/>
                </a:solidFill>
                <a:latin typeface="Arial"/>
                <a:ea typeface="Arial"/>
                <a:cs typeface="Arial"/>
                <a:sym typeface="Arial"/>
              </a:endParaRPr>
            </a:p>
          </p:txBody>
        </p:sp>
        <p:grpSp>
          <p:nvGrpSpPr>
            <p:cNvPr id="720" name="Google Shape;720;g3774538861f_0_404" title="Milestone Text"/>
            <p:cNvGrpSpPr/>
            <p:nvPr/>
          </p:nvGrpSpPr>
          <p:grpSpPr>
            <a:xfrm>
              <a:off x="3276847" y="242254"/>
              <a:ext cx="1718409" cy="725787"/>
              <a:chOff x="1937408" y="-1217337"/>
              <a:chExt cx="1718409" cy="725787"/>
            </a:xfrm>
          </p:grpSpPr>
          <p:sp>
            <p:nvSpPr>
              <p:cNvPr id="721" name="Google Shape;721;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722" name="Google Shape;722;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723" name="Google Shape;723;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0" u="none" cap="none" strike="noStrike">
              <a:solidFill>
                <a:srgbClr val="FFFFFF"/>
              </a:solidFill>
              <a:latin typeface="Arial"/>
              <a:ea typeface="Arial"/>
              <a:cs typeface="Arial"/>
              <a:sym typeface="Arial"/>
            </a:endParaRPr>
          </a:p>
        </p:txBody>
      </p:sp>
      <p:grpSp>
        <p:nvGrpSpPr>
          <p:cNvPr id="724" name="Google Shape;724;g3774538861f_0_404"/>
          <p:cNvGrpSpPr/>
          <p:nvPr/>
        </p:nvGrpSpPr>
        <p:grpSpPr>
          <a:xfrm>
            <a:off x="8976333" y="2554686"/>
            <a:ext cx="1534639" cy="3038764"/>
            <a:chOff x="9007213" y="-259748"/>
            <a:chExt cx="1728586" cy="3213922"/>
          </a:xfrm>
        </p:grpSpPr>
        <p:sp>
          <p:nvSpPr>
            <p:cNvPr id="725" name="Google Shape;725;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26" name="Google Shape;726;g3774538861f_0_404" title="Milestone Text"/>
            <p:cNvGrpSpPr/>
            <p:nvPr/>
          </p:nvGrpSpPr>
          <p:grpSpPr>
            <a:xfrm>
              <a:off x="9007213" y="-259748"/>
              <a:ext cx="1728586" cy="509236"/>
              <a:chOff x="2160561" y="-1365070"/>
              <a:chExt cx="1728586" cy="491351"/>
            </a:xfrm>
          </p:grpSpPr>
          <p:sp>
            <p:nvSpPr>
              <p:cNvPr id="727" name="Google Shape;727;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728" name="Google Shape;728;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29" name="Google Shape;729;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0" u="none" cap="none" strike="noStrike">
                <a:solidFill>
                  <a:srgbClr val="000000"/>
                </a:solidFill>
                <a:latin typeface="Arial"/>
                <a:ea typeface="Arial"/>
                <a:cs typeface="Arial"/>
                <a:sym typeface="Arial"/>
              </a:endParaRPr>
            </a:p>
          </p:txBody>
        </p:sp>
      </p:grpSp>
      <p:sp>
        <p:nvSpPr>
          <p:cNvPr id="730" name="Google Shape;730;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31" name="Google Shape;731;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32" name="Google Shape;732;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733" name="Google Shape;733;g3774538861f_0_404" title="Milestone 3"/>
          <p:cNvGrpSpPr/>
          <p:nvPr/>
        </p:nvGrpSpPr>
        <p:grpSpPr>
          <a:xfrm>
            <a:off x="9709353" y="437311"/>
            <a:ext cx="1526348" cy="5184131"/>
            <a:chOff x="3275158" y="-400072"/>
            <a:chExt cx="1719248" cy="5839300"/>
          </a:xfrm>
        </p:grpSpPr>
        <p:sp>
          <p:nvSpPr>
            <p:cNvPr id="734" name="Google Shape;734;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35" name="Google Shape;735;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0" u="none" cap="none" strike="noStrike">
                <a:solidFill>
                  <a:srgbClr val="000000"/>
                </a:solidFill>
                <a:latin typeface="Arial"/>
                <a:ea typeface="Arial"/>
                <a:cs typeface="Arial"/>
                <a:sym typeface="Arial"/>
              </a:endParaRPr>
            </a:p>
          </p:txBody>
        </p:sp>
        <p:grpSp>
          <p:nvGrpSpPr>
            <p:cNvPr id="736" name="Google Shape;736;g3774538861f_0_404" title="Milestone Text"/>
            <p:cNvGrpSpPr/>
            <p:nvPr/>
          </p:nvGrpSpPr>
          <p:grpSpPr>
            <a:xfrm>
              <a:off x="3276006" y="-400072"/>
              <a:ext cx="1718400" cy="692543"/>
              <a:chOff x="1936567" y="-1859663"/>
              <a:chExt cx="1718400" cy="692543"/>
            </a:xfrm>
          </p:grpSpPr>
          <p:sp>
            <p:nvSpPr>
              <p:cNvPr id="737" name="Google Shape;737;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738" name="Google Shape;738;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2" u="none" cap="none" strike="noStrike">
                    <a:solidFill>
                      <a:srgbClr val="FFF2CC"/>
                    </a:solidFill>
                    <a:latin typeface="Trebuchet MS"/>
                    <a:ea typeface="Trebuchet MS"/>
                    <a:cs typeface="Trebuchet MS"/>
                    <a:sym typeface="Trebuchet MS"/>
                  </a:rPr>
                  <a:t>July 23-29 2024</a:t>
                </a:r>
                <a:endParaRPr b="0" i="0" sz="972"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739" name="Google Shape;739;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40" name="Google Shape;740;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741" name="Google Shape;741;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742" name="Google Shape;742;g3774538861f_0_404"/>
          <p:cNvGrpSpPr/>
          <p:nvPr/>
        </p:nvGrpSpPr>
        <p:grpSpPr>
          <a:xfrm>
            <a:off x="10195251" y="1592171"/>
            <a:ext cx="850666" cy="4012728"/>
            <a:chOff x="9017391" y="-1289903"/>
            <a:chExt cx="958173" cy="4244028"/>
          </a:xfrm>
        </p:grpSpPr>
        <p:sp>
          <p:nvSpPr>
            <p:cNvPr id="743" name="Google Shape;743;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44" name="Google Shape;744;g3774538861f_0_404" title="Milestone Text"/>
            <p:cNvGrpSpPr/>
            <p:nvPr/>
          </p:nvGrpSpPr>
          <p:grpSpPr>
            <a:xfrm>
              <a:off x="9017391" y="-1289903"/>
              <a:ext cx="958173" cy="519572"/>
              <a:chOff x="2170739" y="-2359047"/>
              <a:chExt cx="958173" cy="501324"/>
            </a:xfrm>
          </p:grpSpPr>
          <p:sp>
            <p:nvSpPr>
              <p:cNvPr id="745" name="Google Shape;745;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746" name="Google Shape;746;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47" name="Google Shape;747;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0" u="none" cap="none" strike="noStrike">
                <a:solidFill>
                  <a:srgbClr val="000000"/>
                </a:solidFill>
                <a:latin typeface="Arial"/>
                <a:ea typeface="Arial"/>
                <a:cs typeface="Arial"/>
                <a:sym typeface="Arial"/>
              </a:endParaRPr>
            </a:p>
          </p:txBody>
        </p:sp>
      </p:grpSp>
      <p:sp>
        <p:nvSpPr>
          <p:cNvPr id="748" name="Google Shape;748;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49" name="Google Shape;749;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0" name="Google Shape;750;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2025</a:t>
            </a:r>
            <a:endParaRPr b="0" i="0" sz="1820" u="none" cap="none" strike="noStrike">
              <a:solidFill>
                <a:srgbClr val="FFFFFF"/>
              </a:solidFill>
              <a:latin typeface="Arial"/>
              <a:ea typeface="Arial"/>
              <a:cs typeface="Arial"/>
              <a:sym typeface="Arial"/>
            </a:endParaRPr>
          </a:p>
        </p:txBody>
      </p:sp>
      <p:sp>
        <p:nvSpPr>
          <p:cNvPr id="751" name="Google Shape;751;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52" name="Google Shape;752;g3774538861f_0_404"/>
          <p:cNvGrpSpPr/>
          <p:nvPr/>
        </p:nvGrpSpPr>
        <p:grpSpPr>
          <a:xfrm>
            <a:off x="10956056" y="427433"/>
            <a:ext cx="1203043" cy="630431"/>
            <a:chOff x="2170879" y="-1080659"/>
            <a:chExt cx="1355083" cy="685102"/>
          </a:xfrm>
        </p:grpSpPr>
        <p:sp>
          <p:nvSpPr>
            <p:cNvPr id="753" name="Google Shape;753;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2025</a:t>
              </a:r>
              <a:endParaRPr b="1" i="0" sz="1437" u="none" cap="none" strike="noStrike">
                <a:solidFill>
                  <a:schemeClr val="lt1"/>
                </a:solidFill>
                <a:latin typeface="Arial"/>
                <a:ea typeface="Arial"/>
                <a:cs typeface="Arial"/>
                <a:sym typeface="Arial"/>
              </a:endParaRPr>
            </a:p>
          </p:txBody>
        </p:sp>
        <p:sp>
          <p:nvSpPr>
            <p:cNvPr id="754" name="Google Shape;754;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ACES</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DNA</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RMTC</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6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LAIKA</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Skydance Animation</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55" name="Google Shape;755;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19</a:t>
            </a:r>
            <a:endParaRPr b="0" i="0" sz="1820" u="none" cap="none" strike="noStrike">
              <a:solidFill>
                <a:srgbClr val="000000"/>
              </a:solidFill>
              <a:latin typeface="Arial"/>
              <a:ea typeface="Arial"/>
              <a:cs typeface="Arial"/>
              <a:sym typeface="Arial"/>
            </a:endParaRPr>
          </a:p>
        </p:txBody>
      </p:sp>
      <p:sp>
        <p:nvSpPr>
          <p:cNvPr id="756" name="Google Shape;756;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57" name="Google Shape;757;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8" name="Google Shape;758;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92fbab681a_0_70"/>
          <p:cNvSpPr txBox="1"/>
          <p:nvPr/>
        </p:nvSpPr>
        <p:spPr>
          <a:xfrm>
            <a:off x="152500" y="1354825"/>
            <a:ext cx="5478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64" name="Google Shape;764;g392fbab681a_0_70"/>
          <p:cNvSpPr txBox="1"/>
          <p:nvPr/>
        </p:nvSpPr>
        <p:spPr>
          <a:xfrm>
            <a:off x="5624050" y="1354825"/>
            <a:ext cx="43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65" name="Google Shape;765;g392fbab681a_0_70"/>
          <p:cNvSpPr txBox="1"/>
          <p:nvPr/>
        </p:nvSpPr>
        <p:spPr>
          <a:xfrm>
            <a:off x="10113750" y="1354825"/>
            <a:ext cx="205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66" name="Google Shape;766;g392fbab681a_0_70"/>
          <p:cNvCxnSpPr/>
          <p:nvPr/>
        </p:nvCxnSpPr>
        <p:spPr>
          <a:xfrm flipH="1">
            <a:off x="5624039"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67" name="Google Shape;767;g392fbab681a_0_70"/>
          <p:cNvCxnSpPr/>
          <p:nvPr/>
        </p:nvCxnSpPr>
        <p:spPr>
          <a:xfrm flipH="1">
            <a:off x="9975039"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68" name="Google Shape;768;g392fbab681a_0_70"/>
          <p:cNvPicPr preferRelativeResize="0"/>
          <p:nvPr/>
        </p:nvPicPr>
        <p:blipFill>
          <a:blip r:embed="rId3">
            <a:alphaModFix/>
          </a:blip>
          <a:stretch>
            <a:fillRect/>
          </a:stretch>
        </p:blipFill>
        <p:spPr>
          <a:xfrm>
            <a:off x="152400" y="1993450"/>
            <a:ext cx="5363999" cy="3753826"/>
          </a:xfrm>
          <a:prstGeom prst="rect">
            <a:avLst/>
          </a:prstGeom>
          <a:noFill/>
          <a:ln>
            <a:noFill/>
          </a:ln>
        </p:spPr>
      </p:pic>
      <p:sp>
        <p:nvSpPr>
          <p:cNvPr id="769" name="Google Shape;769;g392fbab681a_0_70"/>
          <p:cNvSpPr txBox="1"/>
          <p:nvPr/>
        </p:nvSpPr>
        <p:spPr>
          <a:xfrm>
            <a:off x="1187425" y="201700"/>
            <a:ext cx="9335400" cy="72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US" sz="3900">
                <a:solidFill>
                  <a:schemeClr val="lt1"/>
                </a:solidFill>
                <a:latin typeface="Calibri"/>
                <a:ea typeface="Calibri"/>
                <a:cs typeface="Calibri"/>
                <a:sym typeface="Calibri"/>
              </a:rPr>
              <a:t>Membership</a:t>
            </a:r>
            <a:endParaRPr b="1" sz="39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770" name="Google Shape;770;g392fbab681a_0_70" title="Screenshot 2026-01-20 at 1.20.13 PM.png"/>
          <p:cNvPicPr preferRelativeResize="0"/>
          <p:nvPr/>
        </p:nvPicPr>
        <p:blipFill>
          <a:blip r:embed="rId4">
            <a:alphaModFix/>
          </a:blip>
          <a:stretch>
            <a:fillRect/>
          </a:stretch>
        </p:blipFill>
        <p:spPr>
          <a:xfrm>
            <a:off x="5783636" y="2118049"/>
            <a:ext cx="4053189" cy="3586056"/>
          </a:xfrm>
          <a:prstGeom prst="rect">
            <a:avLst/>
          </a:prstGeom>
          <a:noFill/>
          <a:ln>
            <a:noFill/>
          </a:ln>
        </p:spPr>
      </p:pic>
      <p:pic>
        <p:nvPicPr>
          <p:cNvPr id="771" name="Google Shape;771;g392fbab681a_0_70"/>
          <p:cNvPicPr preferRelativeResize="0"/>
          <p:nvPr/>
        </p:nvPicPr>
        <p:blipFill>
          <a:blip r:embed="rId5">
            <a:alphaModFix/>
          </a:blip>
          <a:stretch>
            <a:fillRect/>
          </a:stretch>
        </p:blipFill>
        <p:spPr>
          <a:xfrm>
            <a:off x="10113762" y="2118050"/>
            <a:ext cx="2055374" cy="3686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baa1c51435_0_0"/>
          <p:cNvSpPr txBox="1"/>
          <p:nvPr>
            <p:ph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777" name="Google Shape;777;g3baa1c51435_0_0"/>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19"/>
              </a:srgbClr>
            </a:outerShdw>
          </a:effectLst>
        </p:spPr>
      </p:pic>
      <p:pic>
        <p:nvPicPr>
          <p:cNvPr descr="Google Shape;305;p2" id="778" name="Google Shape;778;g3baa1c51435_0_0"/>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779" name="Google Shape;779;g3baa1c51435_0_0"/>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5a7bd8b094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990"/>
              <a:buNone/>
            </a:pPr>
            <a:r>
              <a:rPr lang="en-US" sz="3859"/>
              <a:t>Governing Board Representatives</a:t>
            </a:r>
            <a:endParaRPr sz="3859"/>
          </a:p>
        </p:txBody>
      </p:sp>
      <p:grpSp>
        <p:nvGrpSpPr>
          <p:cNvPr id="786" name="Google Shape;786;g25a7bd8b094_0_0"/>
          <p:cNvGrpSpPr/>
          <p:nvPr/>
        </p:nvGrpSpPr>
        <p:grpSpPr>
          <a:xfrm>
            <a:off x="1082488" y="1227600"/>
            <a:ext cx="10027023" cy="5630400"/>
            <a:chOff x="1082488" y="1227600"/>
            <a:chExt cx="10027023" cy="5630400"/>
          </a:xfrm>
        </p:grpSpPr>
        <p:pic>
          <p:nvPicPr>
            <p:cNvPr id="787" name="Google Shape;787;g25a7bd8b094_0_0"/>
            <p:cNvPicPr preferRelativeResize="0"/>
            <p:nvPr/>
          </p:nvPicPr>
          <p:blipFill rotWithShape="1">
            <a:blip r:embed="rId3">
              <a:alphaModFix/>
            </a:blip>
            <a:srcRect b="0" l="0" r="0" t="0"/>
            <a:stretch/>
          </p:blipFill>
          <p:spPr>
            <a:xfrm>
              <a:off x="1082488" y="1227600"/>
              <a:ext cx="10027023" cy="5630400"/>
            </a:xfrm>
            <a:prstGeom prst="rect">
              <a:avLst/>
            </a:prstGeom>
            <a:noFill/>
            <a:ln>
              <a:noFill/>
            </a:ln>
          </p:spPr>
        </p:pic>
        <p:pic>
          <p:nvPicPr>
            <p:cNvPr id="788" name="Google Shape;788;g25a7bd8b094_0_0"/>
            <p:cNvPicPr preferRelativeResize="0"/>
            <p:nvPr/>
          </p:nvPicPr>
          <p:blipFill rotWithShape="1">
            <a:blip r:embed="rId4">
              <a:alphaModFix/>
            </a:blip>
            <a:srcRect b="0" l="0" r="0" t="0"/>
            <a:stretch/>
          </p:blipFill>
          <p:spPr>
            <a:xfrm>
              <a:off x="7516550" y="1227600"/>
              <a:ext cx="896100" cy="895800"/>
            </a:xfrm>
            <a:prstGeom prst="ellipse">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29952bf6cff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Governing Board Alternates</a:t>
            </a:r>
            <a:endParaRPr/>
          </a:p>
        </p:txBody>
      </p:sp>
      <p:pic>
        <p:nvPicPr>
          <p:cNvPr id="795" name="Google Shape;795;g29952bf6cff_0_0"/>
          <p:cNvPicPr preferRelativeResize="0"/>
          <p:nvPr/>
        </p:nvPicPr>
        <p:blipFill rotWithShape="1">
          <a:blip r:embed="rId3">
            <a:alphaModFix/>
          </a:blip>
          <a:srcRect b="0" l="0" r="0" t="0"/>
          <a:stretch/>
        </p:blipFill>
        <p:spPr>
          <a:xfrm>
            <a:off x="152225" y="1571625"/>
            <a:ext cx="11887201" cy="371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25a7bd8b094_0_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Technical Advisory Council (TAC)</a:t>
            </a:r>
            <a:endParaRPr/>
          </a:p>
        </p:txBody>
      </p:sp>
      <p:pic>
        <p:nvPicPr>
          <p:cNvPr id="802" name="Google Shape;802;g25a7bd8b094_0_14"/>
          <p:cNvPicPr preferRelativeResize="0"/>
          <p:nvPr/>
        </p:nvPicPr>
        <p:blipFill rotWithShape="1">
          <a:blip r:embed="rId3">
            <a:alphaModFix/>
          </a:blip>
          <a:srcRect b="0" l="0" r="0" t="0"/>
          <a:stretch/>
        </p:blipFill>
        <p:spPr>
          <a:xfrm>
            <a:off x="0" y="1476050"/>
            <a:ext cx="12192000" cy="4863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037969e33f_0_204"/>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lnSpc>
                <a:spcPct val="90000"/>
              </a:lnSpc>
              <a:spcBef>
                <a:spcPts val="0"/>
              </a:spcBef>
              <a:spcAft>
                <a:spcPts val="0"/>
              </a:spcAft>
              <a:buSzPts val="3600"/>
              <a:buNone/>
            </a:pPr>
            <a:r>
              <a:rPr lang="en-US" sz="2000" u="sng">
                <a:solidFill>
                  <a:schemeClr val="hlink"/>
                </a:solidFill>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808" name="Google Shape;808;g2037969e33f_0_204"/>
          <p:cNvPicPr preferRelativeResize="0"/>
          <p:nvPr/>
        </p:nvPicPr>
        <p:blipFill rotWithShape="1">
          <a:blip r:embed="rId4">
            <a:alphaModFix/>
          </a:blip>
          <a:srcRect b="0" l="0" r="0" t="0"/>
          <a:stretch/>
        </p:blipFill>
        <p:spPr>
          <a:xfrm>
            <a:off x="154200" y="1368422"/>
            <a:ext cx="4964501" cy="1702636"/>
          </a:xfrm>
          <a:prstGeom prst="rect">
            <a:avLst/>
          </a:prstGeom>
          <a:noFill/>
          <a:ln>
            <a:noFill/>
          </a:ln>
        </p:spPr>
      </p:pic>
      <p:pic>
        <p:nvPicPr>
          <p:cNvPr id="809" name="Google Shape;809;g2037969e33f_0_204"/>
          <p:cNvPicPr preferRelativeResize="0"/>
          <p:nvPr/>
        </p:nvPicPr>
        <p:blipFill rotWithShape="1">
          <a:blip r:embed="rId5">
            <a:alphaModFix/>
          </a:blip>
          <a:srcRect b="0" l="0" r="0" t="0"/>
          <a:stretch/>
        </p:blipFill>
        <p:spPr>
          <a:xfrm>
            <a:off x="5041586" y="1368422"/>
            <a:ext cx="4636452" cy="1702639"/>
          </a:xfrm>
          <a:prstGeom prst="rect">
            <a:avLst/>
          </a:prstGeom>
          <a:noFill/>
          <a:ln>
            <a:noFill/>
          </a:ln>
        </p:spPr>
      </p:pic>
      <p:pic>
        <p:nvPicPr>
          <p:cNvPr id="810" name="Google Shape;810;g2037969e33f_0_204"/>
          <p:cNvPicPr preferRelativeResize="0"/>
          <p:nvPr/>
        </p:nvPicPr>
        <p:blipFill rotWithShape="1">
          <a:blip r:embed="rId6">
            <a:alphaModFix/>
          </a:blip>
          <a:srcRect b="0" l="0" r="0" t="0"/>
          <a:stretch/>
        </p:blipFill>
        <p:spPr>
          <a:xfrm>
            <a:off x="177992" y="3072190"/>
            <a:ext cx="4916878" cy="1703238"/>
          </a:xfrm>
          <a:prstGeom prst="rect">
            <a:avLst/>
          </a:prstGeom>
          <a:noFill/>
          <a:ln>
            <a:noFill/>
          </a:ln>
        </p:spPr>
      </p:pic>
      <p:pic>
        <p:nvPicPr>
          <p:cNvPr id="811" name="Google Shape;811;g2037969e33f_0_204"/>
          <p:cNvPicPr preferRelativeResize="0"/>
          <p:nvPr/>
        </p:nvPicPr>
        <p:blipFill rotWithShape="1">
          <a:blip r:embed="rId7">
            <a:alphaModFix/>
          </a:blip>
          <a:srcRect b="0" l="0" r="0" t="0"/>
          <a:stretch/>
        </p:blipFill>
        <p:spPr>
          <a:xfrm>
            <a:off x="5041472" y="3072190"/>
            <a:ext cx="4636588" cy="1703238"/>
          </a:xfrm>
          <a:prstGeom prst="rect">
            <a:avLst/>
          </a:prstGeom>
          <a:noFill/>
          <a:ln>
            <a:noFill/>
          </a:ln>
        </p:spPr>
      </p:pic>
      <p:pic>
        <p:nvPicPr>
          <p:cNvPr id="812" name="Google Shape;812;g2037969e33f_0_204"/>
          <p:cNvPicPr preferRelativeResize="0"/>
          <p:nvPr/>
        </p:nvPicPr>
        <p:blipFill rotWithShape="1">
          <a:blip r:embed="rId8">
            <a:alphaModFix/>
          </a:blip>
          <a:srcRect b="0" l="0" r="0" t="0"/>
          <a:stretch/>
        </p:blipFill>
        <p:spPr>
          <a:xfrm>
            <a:off x="178010" y="4775428"/>
            <a:ext cx="4916832" cy="1621249"/>
          </a:xfrm>
          <a:prstGeom prst="rect">
            <a:avLst/>
          </a:prstGeom>
          <a:noFill/>
          <a:ln>
            <a:noFill/>
          </a:ln>
        </p:spPr>
      </p:pic>
      <p:pic>
        <p:nvPicPr>
          <p:cNvPr id="813" name="Google Shape;813;g2037969e33f_0_204"/>
          <p:cNvPicPr preferRelativeResize="0"/>
          <p:nvPr/>
        </p:nvPicPr>
        <p:blipFill rotWithShape="1">
          <a:blip r:embed="rId9">
            <a:alphaModFix/>
          </a:blip>
          <a:srcRect b="0" l="0" r="0" t="0"/>
          <a:stretch/>
        </p:blipFill>
        <p:spPr>
          <a:xfrm>
            <a:off x="5041472" y="4767523"/>
            <a:ext cx="4636588" cy="1637077"/>
          </a:xfrm>
          <a:prstGeom prst="rect">
            <a:avLst/>
          </a:prstGeom>
          <a:noFill/>
          <a:ln>
            <a:noFill/>
          </a:ln>
        </p:spPr>
      </p:pic>
      <p:pic>
        <p:nvPicPr>
          <p:cNvPr id="814" name="Google Shape;814;g2037969e33f_0_204"/>
          <p:cNvPicPr preferRelativeResize="0"/>
          <p:nvPr/>
        </p:nvPicPr>
        <p:blipFill rotWithShape="1">
          <a:blip r:embed="rId10">
            <a:alphaModFix/>
          </a:blip>
          <a:srcRect b="0" l="0" r="0" t="0"/>
          <a:stretch/>
        </p:blipFill>
        <p:spPr>
          <a:xfrm>
            <a:off x="9621999" y="1367275"/>
            <a:ext cx="2424851" cy="1704931"/>
          </a:xfrm>
          <a:prstGeom prst="rect">
            <a:avLst/>
          </a:prstGeom>
          <a:noFill/>
          <a:ln>
            <a:noFill/>
          </a:ln>
        </p:spPr>
      </p:pic>
      <p:pic>
        <p:nvPicPr>
          <p:cNvPr id="815" name="Google Shape;815;g2037969e33f_0_204"/>
          <p:cNvPicPr preferRelativeResize="0"/>
          <p:nvPr/>
        </p:nvPicPr>
        <p:blipFill rotWithShape="1">
          <a:blip r:embed="rId11">
            <a:alphaModFix/>
          </a:blip>
          <a:srcRect b="0" l="0" r="0" t="0"/>
          <a:stretch/>
        </p:blipFill>
        <p:spPr>
          <a:xfrm>
            <a:off x="9621947" y="3071042"/>
            <a:ext cx="2424894" cy="1705532"/>
          </a:xfrm>
          <a:prstGeom prst="rect">
            <a:avLst/>
          </a:prstGeom>
          <a:noFill/>
          <a:ln>
            <a:noFill/>
          </a:ln>
        </p:spPr>
      </p:pic>
      <p:pic>
        <p:nvPicPr>
          <p:cNvPr id="816" name="Google Shape;816;g2037969e33f_0_204"/>
          <p:cNvPicPr preferRelativeResize="0"/>
          <p:nvPr/>
        </p:nvPicPr>
        <p:blipFill rotWithShape="1">
          <a:blip r:embed="rId12">
            <a:alphaModFix/>
          </a:blip>
          <a:srcRect b="0" l="0" r="0" t="0"/>
          <a:stretch/>
        </p:blipFill>
        <p:spPr>
          <a:xfrm>
            <a:off x="9621947" y="4767523"/>
            <a:ext cx="2424894" cy="1637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387c9ba7a7_0_2"/>
          <p:cNvSpPr txBox="1"/>
          <p:nvPr>
            <p:ph idx="1" type="body"/>
          </p:nvPr>
        </p:nvSpPr>
        <p:spPr>
          <a:xfrm>
            <a:off x="838179" y="1825625"/>
            <a:ext cx="10515300" cy="4351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SzPts val="2800"/>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93" name="Google Shape;393;g1387c9ba7a7_0_2"/>
          <p:cNvSpPr txBox="1"/>
          <p:nvPr>
            <p:ph type="title"/>
          </p:nvPr>
        </p:nvSpPr>
        <p:spPr>
          <a:xfrm>
            <a:off x="1487375" y="365125"/>
            <a:ext cx="9216900" cy="6162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3600"/>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822" name="Google Shape;822;p13"/>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Our Mission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
          <p:cNvSpPr txBox="1"/>
          <p:nvPr>
            <p:ph idx="1" type="body"/>
          </p:nvPr>
        </p:nvSpPr>
        <p:spPr>
          <a:xfrm>
            <a:off x="838179" y="1749425"/>
            <a:ext cx="105153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lnSpc>
                <a:spcPct val="90000"/>
              </a:lnSpc>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lnSpc>
                <a:spcPct val="90000"/>
              </a:lnSpc>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lnSpc>
                <a:spcPct val="90000"/>
              </a:lnSpc>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lnSpc>
                <a:spcPct val="90000"/>
              </a:lnSpc>
              <a:spcBef>
                <a:spcPts val="1100"/>
              </a:spcBef>
              <a:spcAft>
                <a:spcPts val="0"/>
              </a:spcAft>
              <a:buSzPts val="2200"/>
              <a:buChar char="•"/>
            </a:pPr>
            <a:r>
              <a:rPr lang="en-US" sz="2200"/>
              <a:t>Provide better, more consistent licensing through a shared licensing template.</a:t>
            </a:r>
            <a:endParaRPr sz="2200"/>
          </a:p>
          <a:p>
            <a:pPr indent="-368300" lvl="0" marL="457200" rtl="0" algn="l">
              <a:lnSpc>
                <a:spcPct val="90000"/>
              </a:lnSpc>
              <a:spcBef>
                <a:spcPts val="1100"/>
              </a:spcBef>
              <a:spcAft>
                <a:spcPts val="0"/>
              </a:spcAft>
              <a:buSzPts val="2200"/>
              <a:buChar char="•"/>
            </a:pPr>
            <a:r>
              <a:rPr lang="en-US" sz="2200"/>
              <a:t>Create working groups for exploration of new or larger projects.</a:t>
            </a:r>
            <a:endParaRPr sz="2200"/>
          </a:p>
          <a:p>
            <a:pPr indent="-368300" lvl="0" marL="457200" rtl="0" algn="l">
              <a:lnSpc>
                <a:spcPct val="90000"/>
              </a:lnSpc>
              <a:spcBef>
                <a:spcPts val="1100"/>
              </a:spcBef>
              <a:spcAft>
                <a:spcPts val="0"/>
              </a:spcAft>
              <a:buSzPts val="2200"/>
              <a:buChar char="•"/>
            </a:pPr>
            <a:r>
              <a:rPr lang="en-US" sz="2200"/>
              <a:t>Focus on diversity and inclusion and raising the profile of software engineers in our industry.</a:t>
            </a:r>
            <a:endParaRPr sz="2200"/>
          </a:p>
        </p:txBody>
      </p:sp>
      <p:sp>
        <p:nvSpPr>
          <p:cNvPr id="828" name="Google Shape;828;p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Our Goals </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834" name="Google Shape;834;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5" name="Google Shape;835;g142bb772fa3_1_508"/>
          <p:cNvPicPr preferRelativeResize="0"/>
          <p:nvPr/>
        </p:nvPicPr>
        <p:blipFill rotWithShape="1">
          <a:blip r:embed="rId3">
            <a:alphaModFix/>
          </a:blip>
          <a:srcRect b="0" l="0" r="0" t="0"/>
          <a:stretch/>
        </p:blipFill>
        <p:spPr>
          <a:xfrm>
            <a:off x="489989" y="1281325"/>
            <a:ext cx="11212022" cy="551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841" name="Google Shape;841;g117e4d82ba8_0_0"/>
          <p:cNvSpPr txBox="1"/>
          <p:nvPr>
            <p:ph idx="1" type="body"/>
          </p:nvPr>
        </p:nvSpPr>
        <p:spPr>
          <a:xfrm>
            <a:off x="8866150" y="1825625"/>
            <a:ext cx="2879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lnSpc>
                <a:spcPct val="90000"/>
              </a:lnSpc>
              <a:spcBef>
                <a:spcPts val="1100"/>
              </a:spcBef>
              <a:spcAft>
                <a:spcPts val="0"/>
              </a:spcAft>
              <a:buSzPts val="2100"/>
              <a:buChar char="•"/>
            </a:pPr>
            <a:r>
              <a:rPr lang="en-US" sz="2100"/>
              <a:t>Public list of open source projects in the animation and VFX industry </a:t>
            </a:r>
            <a:endParaRPr sz="2100"/>
          </a:p>
          <a:p>
            <a:pPr indent="-361950" lvl="0" marL="457200" rtl="0" algn="l">
              <a:lnSpc>
                <a:spcPct val="90000"/>
              </a:lnSpc>
              <a:spcBef>
                <a:spcPts val="0"/>
              </a:spcBef>
              <a:spcAft>
                <a:spcPts val="0"/>
              </a:spcAft>
              <a:buSzPts val="2100"/>
              <a:buChar char="•"/>
            </a:pPr>
            <a:r>
              <a:rPr lang="en-US" sz="2100"/>
              <a:t>Updates can be submitted via GitHub</a:t>
            </a:r>
            <a:endParaRPr sz="2100"/>
          </a:p>
          <a:p>
            <a:pPr indent="-361950" lvl="0" marL="457200" rtl="0" algn="l">
              <a:lnSpc>
                <a:spcPct val="90000"/>
              </a:lnSpc>
              <a:spcBef>
                <a:spcPts val="0"/>
              </a:spcBef>
              <a:spcAft>
                <a:spcPts val="0"/>
              </a:spcAft>
              <a:buSzPts val="2100"/>
              <a:buChar char="•"/>
            </a:pPr>
            <a:r>
              <a:rPr lang="en-US" sz="2100"/>
              <a:t>Goal is to have all active, open source projects in animation and VFX industries represented.</a:t>
            </a:r>
            <a:endParaRPr sz="2100"/>
          </a:p>
        </p:txBody>
      </p:sp>
      <p:pic>
        <p:nvPicPr>
          <p:cNvPr id="842" name="Google Shape;842;g117e4d82ba8_0_0"/>
          <p:cNvPicPr preferRelativeResize="0"/>
          <p:nvPr/>
        </p:nvPicPr>
        <p:blipFill rotWithShape="1">
          <a:blip r:embed="rId4">
            <a:alphaModFix/>
          </a:blip>
          <a:srcRect b="0" l="0" r="0" t="0"/>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by-invitation event that gathers business and technical leaders to shape the future of open source software across the motion picture and media industries.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3"/>
              </a:rPr>
              <a:t>opensourceforum.aswf.io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February 13, 2025</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Los Angeles, CA + Virtual</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2026 Date To Be Announced</a:t>
            </a:r>
            <a:endParaRPr b="1" i="0" sz="1400" u="none" cap="none" strike="noStrike">
              <a:solidFill>
                <a:schemeClr val="lt1"/>
              </a:solidFill>
              <a:latin typeface="Arial"/>
              <a:ea typeface="Arial"/>
              <a:cs typeface="Arial"/>
              <a:sym typeface="Arial"/>
            </a:endParaRPr>
          </a:p>
        </p:txBody>
      </p:sp>
      <p:sp>
        <p:nvSpPr>
          <p:cNvPr id="848" name="Google Shape;848;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developer focused event showcasing the latest from Academy Software Foundation projects along with other open source projects used for visual effects, animation, and image creation.</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4"/>
              </a:rPr>
              <a:t>opensourceforum.aswf.io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August 10, 2025</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Vancouver, Canada + Virtual</a:t>
            </a:r>
            <a:endParaRPr b="1" i="0" sz="1400" u="none" cap="none" strike="noStrike">
              <a:solidFill>
                <a:schemeClr val="lt1"/>
              </a:solidFill>
              <a:latin typeface="Arial"/>
              <a:ea typeface="Arial"/>
              <a:cs typeface="Arial"/>
              <a:sym typeface="Arial"/>
            </a:endParaRPr>
          </a:p>
        </p:txBody>
      </p:sp>
      <p:pic>
        <p:nvPicPr>
          <p:cNvPr id="849" name="Google Shape;849;g3725d63969d_2_194" title="ASWF_OSF_2024_logo-white-400x245-1.png"/>
          <p:cNvPicPr preferRelativeResize="0"/>
          <p:nvPr/>
        </p:nvPicPr>
        <p:blipFill rotWithShape="1">
          <a:blip r:embed="rId5">
            <a:alphaModFix/>
          </a:blip>
          <a:srcRect b="0" l="0" r="0" t="0"/>
          <a:stretch/>
        </p:blipFill>
        <p:spPr>
          <a:xfrm>
            <a:off x="1032087" y="2026625"/>
            <a:ext cx="4732525" cy="1146165"/>
          </a:xfrm>
          <a:prstGeom prst="rect">
            <a:avLst/>
          </a:prstGeom>
          <a:noFill/>
          <a:ln>
            <a:noFill/>
          </a:ln>
        </p:spPr>
      </p:pic>
      <p:pic>
        <p:nvPicPr>
          <p:cNvPr id="850" name="Google Shape;850;g3725d63969d_2_194" title="Event-Logo_Color.png"/>
          <p:cNvPicPr preferRelativeResize="0"/>
          <p:nvPr/>
        </p:nvPicPr>
        <p:blipFill rotWithShape="1">
          <a:blip r:embed="rId6">
            <a:alphaModFix/>
          </a:blip>
          <a:srcRect b="0" l="0" r="0" t="0"/>
          <a:stretch/>
        </p:blipFill>
        <p:spPr>
          <a:xfrm>
            <a:off x="7110462" y="1272600"/>
            <a:ext cx="3733800" cy="23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856" name="Google Shape;856;g34220c955b4_0_1" title="OpenAPV-logo.png"/>
          <p:cNvPicPr preferRelativeResize="0"/>
          <p:nvPr/>
        </p:nvPicPr>
        <p:blipFill rotWithShape="1">
          <a:blip r:embed="rId3">
            <a:alphaModFix/>
          </a:blip>
          <a:srcRect b="0" l="0" r="0" t="0"/>
          <a:stretch/>
        </p:blipFill>
        <p:spPr>
          <a:xfrm>
            <a:off x="11164425" y="4102425"/>
            <a:ext cx="587575" cy="178050"/>
          </a:xfrm>
          <a:prstGeom prst="rect">
            <a:avLst/>
          </a:prstGeom>
          <a:noFill/>
          <a:ln>
            <a:noFill/>
          </a:ln>
        </p:spPr>
      </p:pic>
      <p:grpSp>
        <p:nvGrpSpPr>
          <p:cNvPr id="857" name="Google Shape;857;g34220c955b4_0_1"/>
          <p:cNvGrpSpPr/>
          <p:nvPr/>
        </p:nvGrpSpPr>
        <p:grpSpPr>
          <a:xfrm>
            <a:off x="229621" y="1723100"/>
            <a:ext cx="11810724" cy="4303325"/>
            <a:chOff x="229621" y="1723100"/>
            <a:chExt cx="11810724" cy="4303325"/>
          </a:xfrm>
        </p:grpSpPr>
        <p:cxnSp>
          <p:nvCxnSpPr>
            <p:cNvPr id="858" name="Google Shape;858;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859" name="Google Shape;859;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60" name="Google Shape;860;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1" name="Google Shape;861;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62" name="Google Shape;862;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63" name="Google Shape;863;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64" name="Google Shape;864;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65" name="Google Shape;865;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66" name="Google Shape;866;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7" name="Google Shape;867;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68" name="Google Shape;868;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69" name="Google Shape;869;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70" name="Google Shape;870;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71" name="Google Shape;871;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72" name="Google Shape;872;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a:stCxn id="874" idx="3"/>
              <a:endCxn id="875"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76" name="Google Shape;876;g34220c955b4_0_1"/>
            <p:cNvGrpSpPr/>
            <p:nvPr/>
          </p:nvGrpSpPr>
          <p:grpSpPr>
            <a:xfrm>
              <a:off x="8837479" y="1909187"/>
              <a:ext cx="2512263" cy="598261"/>
              <a:chOff x="-1" y="-1"/>
              <a:chExt cx="2980500" cy="661500"/>
            </a:xfrm>
          </p:grpSpPr>
          <p:sp>
            <p:nvSpPr>
              <p:cNvPr id="875" name="Google Shape;875;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77" name="Google Shape;877;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78" name="Google Shape;878;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79" name="Google Shape;879;g34220c955b4_0_1"/>
            <p:cNvGrpSpPr/>
            <p:nvPr/>
          </p:nvGrpSpPr>
          <p:grpSpPr>
            <a:xfrm>
              <a:off x="3330873" y="4524423"/>
              <a:ext cx="952026" cy="675722"/>
              <a:chOff x="10505351" y="3922519"/>
              <a:chExt cx="1515000" cy="1045200"/>
            </a:xfrm>
          </p:grpSpPr>
          <p:sp>
            <p:nvSpPr>
              <p:cNvPr id="880" name="Google Shape;880;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81" name="Google Shape;881;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82" name="Google Shape;882;g34220c955b4_0_1"/>
            <p:cNvGrpSpPr/>
            <p:nvPr/>
          </p:nvGrpSpPr>
          <p:grpSpPr>
            <a:xfrm>
              <a:off x="8525606" y="4524485"/>
              <a:ext cx="951615" cy="675695"/>
              <a:chOff x="2059808" y="4123084"/>
              <a:chExt cx="829800" cy="589200"/>
            </a:xfrm>
          </p:grpSpPr>
          <p:sp>
            <p:nvSpPr>
              <p:cNvPr id="883" name="Google Shape;883;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84" name="Google Shape;884;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85" name="Google Shape;885;g34220c955b4_0_1"/>
            <p:cNvGrpSpPr/>
            <p:nvPr/>
          </p:nvGrpSpPr>
          <p:grpSpPr>
            <a:xfrm>
              <a:off x="9826759" y="4526234"/>
              <a:ext cx="951615" cy="676039"/>
              <a:chOff x="1148865" y="4123029"/>
              <a:chExt cx="829800" cy="589500"/>
            </a:xfrm>
          </p:grpSpPr>
          <p:sp>
            <p:nvSpPr>
              <p:cNvPr id="886" name="Google Shape;886;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87" name="Google Shape;887;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88" name="Google Shape;888;g34220c955b4_0_1"/>
            <p:cNvGrpSpPr/>
            <p:nvPr/>
          </p:nvGrpSpPr>
          <p:grpSpPr>
            <a:xfrm>
              <a:off x="11088730" y="4526400"/>
              <a:ext cx="951615" cy="675695"/>
              <a:chOff x="237923" y="4123084"/>
              <a:chExt cx="829800" cy="589200"/>
            </a:xfrm>
          </p:grpSpPr>
          <p:sp>
            <p:nvSpPr>
              <p:cNvPr id="889" name="Google Shape;889;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0" name="Google Shape;890;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91" name="Google Shape;891;g34220c955b4_0_1"/>
            <p:cNvGrpSpPr/>
            <p:nvPr/>
          </p:nvGrpSpPr>
          <p:grpSpPr>
            <a:xfrm>
              <a:off x="7228095" y="4526226"/>
              <a:ext cx="951615" cy="676039"/>
              <a:chOff x="2970750" y="4123012"/>
              <a:chExt cx="829800" cy="589500"/>
            </a:xfrm>
          </p:grpSpPr>
          <p:sp>
            <p:nvSpPr>
              <p:cNvPr id="892" name="Google Shape;892;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93" name="Google Shape;893;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94" name="Google Shape;894;g34220c955b4_0_1"/>
            <p:cNvGrpSpPr/>
            <p:nvPr/>
          </p:nvGrpSpPr>
          <p:grpSpPr>
            <a:xfrm>
              <a:off x="5945233" y="4526227"/>
              <a:ext cx="951615" cy="676039"/>
              <a:chOff x="3881693" y="4123022"/>
              <a:chExt cx="829800" cy="589500"/>
            </a:xfrm>
          </p:grpSpPr>
          <p:sp>
            <p:nvSpPr>
              <p:cNvPr id="895" name="Google Shape;895;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6" name="Google Shape;896;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97" name="Google Shape;897;g34220c955b4_0_1"/>
            <p:cNvGrpSpPr/>
            <p:nvPr/>
          </p:nvGrpSpPr>
          <p:grpSpPr>
            <a:xfrm>
              <a:off x="4622886" y="4526427"/>
              <a:ext cx="951833" cy="675882"/>
              <a:chOff x="4215249" y="3884303"/>
              <a:chExt cx="714000" cy="507000"/>
            </a:xfrm>
          </p:grpSpPr>
          <p:sp>
            <p:nvSpPr>
              <p:cNvPr id="898" name="Google Shape;898;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99" name="Google Shape;899;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900" name="Google Shape;900;g34220c955b4_0_1"/>
            <p:cNvGrpSpPr/>
            <p:nvPr/>
          </p:nvGrpSpPr>
          <p:grpSpPr>
            <a:xfrm>
              <a:off x="359550" y="1723100"/>
              <a:ext cx="11501700" cy="4303325"/>
              <a:chOff x="359550" y="1723100"/>
              <a:chExt cx="11501700" cy="4303325"/>
            </a:xfrm>
          </p:grpSpPr>
          <p:cxnSp>
            <p:nvCxnSpPr>
              <p:cNvPr id="901" name="Google Shape;901;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902" name="Google Shape;902;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903" name="Google Shape;903;g34220c955b4_0_1"/>
              <p:cNvGrpSpPr/>
              <p:nvPr/>
            </p:nvGrpSpPr>
            <p:grpSpPr>
              <a:xfrm>
                <a:off x="1397752" y="1723100"/>
                <a:ext cx="7177149" cy="974700"/>
                <a:chOff x="1397752" y="1723100"/>
                <a:chExt cx="7177149" cy="974700"/>
              </a:xfrm>
            </p:grpSpPr>
            <p:sp>
              <p:nvSpPr>
                <p:cNvPr id="874" name="Google Shape;874;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904" name="Google Shape;904;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905" name="Google Shape;905;g34220c955b4_0_1"/>
                <p:cNvGrpSpPr/>
                <p:nvPr/>
              </p:nvGrpSpPr>
              <p:grpSpPr>
                <a:xfrm>
                  <a:off x="1397752" y="1910838"/>
                  <a:ext cx="2625224" cy="599075"/>
                  <a:chOff x="-1" y="-1"/>
                  <a:chExt cx="2980500" cy="662400"/>
                </a:xfrm>
              </p:grpSpPr>
              <p:sp>
                <p:nvSpPr>
                  <p:cNvPr id="906" name="Google Shape;906;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907" name="Google Shape;907;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908" name="Google Shape;908;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909" name="Google Shape;909;g34220c955b4_0_1"/>
              <p:cNvGrpSpPr/>
              <p:nvPr/>
            </p:nvGrpSpPr>
            <p:grpSpPr>
              <a:xfrm>
                <a:off x="2046231" y="4524491"/>
                <a:ext cx="883151" cy="675695"/>
                <a:chOff x="6614480" y="4123139"/>
                <a:chExt cx="770100" cy="589200"/>
              </a:xfrm>
            </p:grpSpPr>
            <p:sp>
              <p:nvSpPr>
                <p:cNvPr id="910" name="Google Shape;910;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911" name="Google Shape;911;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912" name="Google Shape;912;g34220c955b4_0_1"/>
            <p:cNvGrpSpPr/>
            <p:nvPr/>
          </p:nvGrpSpPr>
          <p:grpSpPr>
            <a:xfrm>
              <a:off x="9178454" y="3562560"/>
              <a:ext cx="951615" cy="676039"/>
              <a:chOff x="10218882" y="4144867"/>
              <a:chExt cx="829800" cy="589500"/>
            </a:xfrm>
          </p:grpSpPr>
          <p:sp>
            <p:nvSpPr>
              <p:cNvPr id="913" name="Google Shape;913;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914" name="Google Shape;914;g34220c955b4_0_1"/>
              <p:cNvPicPr preferRelativeResize="0"/>
              <p:nvPr/>
            </p:nvPicPr>
            <p:blipFill rotWithShape="1">
              <a:blip r:embed="rId12">
                <a:alphaModFix/>
              </a:blip>
              <a:srcRect b="0" l="0" r="0" t="0"/>
              <a:stretch/>
            </p:blipFill>
            <p:spPr>
              <a:xfrm>
                <a:off x="10402843" y="4229609"/>
                <a:ext cx="458900" cy="392325"/>
              </a:xfrm>
              <a:prstGeom prst="rect">
                <a:avLst/>
              </a:prstGeom>
              <a:noFill/>
              <a:ln>
                <a:noFill/>
              </a:ln>
            </p:spPr>
          </p:pic>
        </p:grpSp>
        <p:grpSp>
          <p:nvGrpSpPr>
            <p:cNvPr id="915" name="Google Shape;915;g34220c955b4_0_1"/>
            <p:cNvGrpSpPr/>
            <p:nvPr/>
          </p:nvGrpSpPr>
          <p:grpSpPr>
            <a:xfrm>
              <a:off x="7870484" y="3562732"/>
              <a:ext cx="951615" cy="675695"/>
              <a:chOff x="220316" y="4242138"/>
              <a:chExt cx="829800" cy="589200"/>
            </a:xfrm>
          </p:grpSpPr>
          <p:sp>
            <p:nvSpPr>
              <p:cNvPr id="916" name="Google Shape;916;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17" name="Google Shape;917;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918" name="Google Shape;918;g34220c955b4_0_1"/>
            <p:cNvGrpSpPr/>
            <p:nvPr/>
          </p:nvGrpSpPr>
          <p:grpSpPr>
            <a:xfrm>
              <a:off x="10474724" y="3562728"/>
              <a:ext cx="951615" cy="675695"/>
              <a:chOff x="11129824" y="4144922"/>
              <a:chExt cx="829800" cy="589200"/>
            </a:xfrm>
          </p:grpSpPr>
          <p:sp>
            <p:nvSpPr>
              <p:cNvPr id="919" name="Google Shape;919;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0" name="Google Shape;920;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921" name="Google Shape;921;g34220c955b4_0_1"/>
            <p:cNvGrpSpPr/>
            <p:nvPr/>
          </p:nvGrpSpPr>
          <p:grpSpPr>
            <a:xfrm>
              <a:off x="6624116" y="3562475"/>
              <a:ext cx="883045" cy="676282"/>
              <a:chOff x="9635938" y="3897695"/>
              <a:chExt cx="662400" cy="507300"/>
            </a:xfrm>
          </p:grpSpPr>
          <p:sp>
            <p:nvSpPr>
              <p:cNvPr id="922" name="Google Shape;922;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3" name="Google Shape;923;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924" name="Google Shape;924;g34220c955b4_0_1"/>
            <p:cNvGrpSpPr/>
            <p:nvPr/>
          </p:nvGrpSpPr>
          <p:grpSpPr>
            <a:xfrm>
              <a:off x="5335804" y="3562483"/>
              <a:ext cx="883045" cy="676282"/>
              <a:chOff x="10385705" y="3900703"/>
              <a:chExt cx="662400" cy="507300"/>
            </a:xfrm>
          </p:grpSpPr>
          <p:sp>
            <p:nvSpPr>
              <p:cNvPr id="925" name="Google Shape;925;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6" name="Google Shape;926;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927" name="Google Shape;927;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28" name="Google Shape;928;g34220c955b4_0_1"/>
            <p:cNvGrpSpPr/>
            <p:nvPr/>
          </p:nvGrpSpPr>
          <p:grpSpPr>
            <a:xfrm>
              <a:off x="1429877" y="3562941"/>
              <a:ext cx="883024" cy="676247"/>
              <a:chOff x="388508" y="3509796"/>
              <a:chExt cx="957000" cy="732900"/>
            </a:xfrm>
          </p:grpSpPr>
          <p:sp>
            <p:nvSpPr>
              <p:cNvPr id="929" name="Google Shape;92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30" name="Google Shape;93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RMTC</a:t>
                </a:r>
                <a:endParaRPr b="0" i="0" sz="1400" u="none" cap="none" strike="noStrike">
                  <a:solidFill>
                    <a:srgbClr val="000000"/>
                  </a:solidFill>
                  <a:latin typeface="Arial"/>
                  <a:ea typeface="Arial"/>
                  <a:cs typeface="Arial"/>
                  <a:sym typeface="Arial"/>
                </a:endParaRPr>
              </a:p>
            </p:txBody>
          </p:sp>
        </p:grpSp>
        <p:sp>
          <p:nvSpPr>
            <p:cNvPr id="931" name="Google Shape;931;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marR="0" rtl="0" algn="ctr">
                <a:lnSpc>
                  <a:spcPct val="100000"/>
                </a:lnSpc>
                <a:spcBef>
                  <a:spcPts val="0"/>
                </a:spcBef>
                <a:spcAft>
                  <a:spcPts val="0"/>
                </a:spcAft>
                <a:buClr>
                  <a:srgbClr val="000000"/>
                </a:buClr>
                <a:buSzPts val="1726"/>
                <a:buFont typeface="Arial"/>
                <a:buNone/>
              </a:pPr>
              <a:r>
                <a:rPr b="0" i="0" lang="en-US" sz="1726" u="none" cap="none" strike="noStrike">
                  <a:solidFill>
                    <a:srgbClr val="FFFFFF"/>
                  </a:solidFill>
                  <a:latin typeface="Roboto"/>
                  <a:ea typeface="Roboto"/>
                  <a:cs typeface="Roboto"/>
                  <a:sym typeface="Roboto"/>
                </a:rPr>
                <a:t>Continuous Integration platform</a:t>
              </a:r>
              <a:endParaRPr b="0" i="0" sz="999" u="none" cap="none" strike="noStrike">
                <a:solidFill>
                  <a:srgbClr val="000000"/>
                </a:solidFill>
                <a:latin typeface="Arial"/>
                <a:ea typeface="Arial"/>
                <a:cs typeface="Arial"/>
                <a:sym typeface="Arial"/>
              </a:endParaRPr>
            </a:p>
          </p:txBody>
        </p:sp>
        <p:cxnSp>
          <p:nvCxnSpPr>
            <p:cNvPr id="932" name="Google Shape;932;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933" name="Google Shape;933;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934" name="Google Shape;934;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5" name="Google Shape;935;g34220c955b4_0_1"/>
            <p:cNvGrpSpPr/>
            <p:nvPr/>
          </p:nvGrpSpPr>
          <p:grpSpPr>
            <a:xfrm>
              <a:off x="827580" y="4526589"/>
              <a:ext cx="883151" cy="675695"/>
              <a:chOff x="11032282" y="4199339"/>
              <a:chExt cx="770100" cy="589200"/>
            </a:xfrm>
          </p:grpSpPr>
          <p:sp>
            <p:nvSpPr>
              <p:cNvPr id="936" name="Google Shape;936;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937" name="Google Shape;937;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938" name="Google Shape;938;g34220c955b4_0_1"/>
            <p:cNvGrpSpPr/>
            <p:nvPr/>
          </p:nvGrpSpPr>
          <p:grpSpPr>
            <a:xfrm>
              <a:off x="2712577" y="3562941"/>
              <a:ext cx="883024" cy="676247"/>
              <a:chOff x="388508" y="3509796"/>
              <a:chExt cx="957000" cy="732900"/>
            </a:xfrm>
          </p:grpSpPr>
          <p:sp>
            <p:nvSpPr>
              <p:cNvPr id="939" name="Google Shape;93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40" name="Google Shape;94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DNA</a:t>
                </a:r>
                <a:endParaRPr b="0" i="0" sz="1400" u="none" cap="none" strike="noStrike">
                  <a:solidFill>
                    <a:srgbClr val="000000"/>
                  </a:solidFill>
                  <a:latin typeface="Arial"/>
                  <a:ea typeface="Arial"/>
                  <a:cs typeface="Arial"/>
                  <a:sym typeface="Arial"/>
                </a:endParaRPr>
              </a:p>
            </p:txBody>
          </p:sp>
        </p:grpSp>
        <p:pic>
          <p:nvPicPr>
            <p:cNvPr id="941" name="Google Shape;941;g34220c955b4_0_1" title="IMG_8648.jpeg"/>
            <p:cNvPicPr preferRelativeResize="0"/>
            <p:nvPr/>
          </p:nvPicPr>
          <p:blipFill rotWithShape="1">
            <a:blip r:embed="rId18">
              <a:alphaModFix/>
            </a:blip>
            <a:srcRect b="0" l="0" r="0" t="0"/>
            <a:stretch/>
          </p:blipFill>
          <p:spPr>
            <a:xfrm>
              <a:off x="269900" y="3726653"/>
              <a:ext cx="809824" cy="320872"/>
            </a:xfrm>
            <a:prstGeom prst="rect">
              <a:avLst/>
            </a:prstGeom>
            <a:noFill/>
            <a:ln>
              <a:noFill/>
            </a:ln>
          </p:spPr>
        </p:pic>
        <p:pic>
          <p:nvPicPr>
            <p:cNvPr id="942" name="Google Shape;942;g34220c955b4_0_1" title="openapv-horizontal-black.png"/>
            <p:cNvPicPr preferRelativeResize="0"/>
            <p:nvPr/>
          </p:nvPicPr>
          <p:blipFill rotWithShape="1">
            <a:blip r:embed="rId19">
              <a:alphaModFix/>
            </a:blip>
            <a:srcRect b="0" l="0" r="0" t="0"/>
            <a:stretch/>
          </p:blipFill>
          <p:spPr>
            <a:xfrm>
              <a:off x="4077050" y="3791640"/>
              <a:ext cx="791752" cy="23931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g117e4d82ba8_0_31"/>
          <p:cNvPicPr preferRelativeResize="0"/>
          <p:nvPr>
            <p:ph idx="2" type="pic"/>
          </p:nvPr>
        </p:nvPicPr>
        <p:blipFill rotWithShape="1">
          <a:blip r:embed="rId3">
            <a:alphaModFix/>
          </a:blip>
          <a:srcRect b="0" l="0" r="0" t="0"/>
          <a:stretch/>
        </p:blipFill>
        <p:spPr>
          <a:xfrm>
            <a:off x="1116375" y="3942850"/>
            <a:ext cx="3281243" cy="2112300"/>
          </a:xfrm>
          <a:prstGeom prst="rect">
            <a:avLst/>
          </a:prstGeom>
          <a:noFill/>
          <a:ln>
            <a:noFill/>
          </a:ln>
        </p:spPr>
      </p:pic>
      <p:grpSp>
        <p:nvGrpSpPr>
          <p:cNvPr id="948" name="Google Shape;948;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949" name="Google Shape;949;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950" name="Google Shape;950;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951" name="Google Shape;951;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952" name="Google Shape;952;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953" name="Google Shape;953;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954" name="Google Shape;954;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955" name="Google Shape;955;g117e4d82ba8_0_31"/>
          <p:cNvSpPr txBox="1"/>
          <p:nvPr>
            <p:ph idx="3" type="body"/>
          </p:nvPr>
        </p:nvSpPr>
        <p:spPr>
          <a:xfrm>
            <a:off x="5484450" y="3548975"/>
            <a:ext cx="6439200" cy="30105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lnSpc>
                <a:spcPct val="100000"/>
              </a:lnSpc>
              <a:spcBef>
                <a:spcPts val="0"/>
              </a:spcBef>
              <a:spcAft>
                <a:spcPts val="0"/>
              </a:spcAft>
              <a:buSzPts val="1900"/>
              <a:buChar char="•"/>
            </a:pPr>
            <a:r>
              <a:rPr lang="en-US" sz="1900"/>
              <a:t>Developed by DreamWorks Animation in 2012.</a:t>
            </a:r>
            <a:endParaRPr sz="1900"/>
          </a:p>
          <a:p>
            <a:pPr indent="-349250" lvl="0" marL="457200" rtl="0" algn="l">
              <a:lnSpc>
                <a:spcPct val="100000"/>
              </a:lnSpc>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A flat screen television&#10;&#10;Description automatically generated" id="960" name="Google Shape;960;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61" name="Google Shape;961;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62" name="Google Shape;962;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63" name="Google Shape;963;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64" name="Google Shape;964;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65" name="Google Shape;965;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66" name="Google Shape;966;g117e4d82ba8_0_43"/>
          <p:cNvPicPr preferRelativeResize="0"/>
          <p:nvPr>
            <p:ph idx="2" type="pic"/>
          </p:nvPr>
        </p:nvPicPr>
        <p:blipFill rotWithShape="1">
          <a:blip r:embed="rId6">
            <a:alphaModFix/>
          </a:blip>
          <a:srcRect b="0" l="0" r="0" t="0"/>
          <a:stretch/>
        </p:blipFill>
        <p:spPr>
          <a:xfrm>
            <a:off x="1195300" y="4111225"/>
            <a:ext cx="2765045" cy="2112299"/>
          </a:xfrm>
          <a:prstGeom prst="rect">
            <a:avLst/>
          </a:prstGeom>
          <a:noFill/>
          <a:ln>
            <a:noFill/>
          </a:ln>
        </p:spPr>
      </p:pic>
      <p:sp>
        <p:nvSpPr>
          <p:cNvPr id="967" name="Google Shape;967;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68" name="Google Shape;968;g117e4d82ba8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0000" lnSpcReduction="10000"/>
          </a:bodyPr>
          <a:lstStyle/>
          <a:p>
            <a:pPr indent="-353060" lvl="0" marL="457200" rtl="0" algn="l">
              <a:lnSpc>
                <a:spcPct val="100000"/>
              </a:lnSpc>
              <a:spcBef>
                <a:spcPts val="1100"/>
              </a:spcBef>
              <a:spcAft>
                <a:spcPts val="0"/>
              </a:spcAft>
              <a:buSzPct val="100000"/>
              <a:buChar char="•"/>
            </a:pPr>
            <a:r>
              <a:rPr lang="en-US"/>
              <a:t>Joined ASWF in Feb. 2019; adopted status in Nov. 2019.</a:t>
            </a:r>
            <a:endParaRPr/>
          </a:p>
          <a:p>
            <a:pPr indent="-353060" lvl="0" marL="457200" rtl="0" algn="l">
              <a:lnSpc>
                <a:spcPct val="100000"/>
              </a:lnSpc>
              <a:spcBef>
                <a:spcPts val="0"/>
              </a:spcBef>
              <a:spcAft>
                <a:spcPts val="0"/>
              </a:spcAft>
              <a:buSzPct val="100000"/>
              <a:buChar char="•"/>
            </a:pPr>
            <a:r>
              <a:rPr lang="en-US"/>
              <a:t>Developed by Sony Pictures Imageworks in 2003.</a:t>
            </a:r>
            <a:endParaRPr/>
          </a:p>
          <a:p>
            <a:pPr indent="-353060" lvl="0" marL="457200" rtl="0" algn="l">
              <a:lnSpc>
                <a:spcPct val="100000"/>
              </a:lnSpc>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lnSpc>
                <a:spcPct val="100000"/>
              </a:lnSpc>
              <a:spcBef>
                <a:spcPts val="0"/>
              </a:spcBef>
              <a:spcAft>
                <a:spcPts val="0"/>
              </a:spcAft>
              <a:buSzPct val="100000"/>
              <a:buChar char="•"/>
            </a:pPr>
            <a:r>
              <a:rPr lang="en-US"/>
              <a:t>Academy Technical Achievement Award recipient.</a:t>
            </a:r>
            <a:endParaRPr/>
          </a:p>
          <a:p>
            <a:pPr indent="-353060" lvl="0" marL="457200" rtl="0" algn="l">
              <a:lnSpc>
                <a:spcPct val="100000"/>
              </a:lnSpc>
              <a:spcBef>
                <a:spcPts val="0"/>
              </a:spcBef>
              <a:spcAft>
                <a:spcPts val="0"/>
              </a:spcAft>
              <a:buSzPct val="100000"/>
              <a:buChar char="•"/>
            </a:pPr>
            <a:r>
              <a:rPr lang="en-US"/>
              <a:t>Key contributors include Imageworks, Autodesk, DNEG, ILM, Foundry, Framestore.</a:t>
            </a:r>
            <a:endParaRPr/>
          </a:p>
          <a:p>
            <a:pPr indent="-353060" lvl="0" marL="457200" rtl="0" algn="l">
              <a:lnSpc>
                <a:spcPct val="100000"/>
              </a:lnSpc>
              <a:spcBef>
                <a:spcPts val="0"/>
              </a:spcBef>
              <a:spcAft>
                <a:spcPts val="0"/>
              </a:spcAft>
              <a:buSzPct val="100000"/>
              <a:buChar char="•"/>
            </a:pPr>
            <a:r>
              <a:rPr lang="en-US"/>
              <a:t>OCIO v2 released fall 2020, led by Autodesk.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74" name="Google Shape;974;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75" name="Google Shape;975;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76" name="Google Shape;976;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77" name="Google Shape;977;g117e4d82ba8_0_55"/>
          <p:cNvPicPr preferRelativeResize="0"/>
          <p:nvPr>
            <p:ph idx="2" type="pic"/>
          </p:nvPr>
        </p:nvPicPr>
        <p:blipFill rotWithShape="1">
          <a:blip r:embed="rId5">
            <a:alphaModFix/>
          </a:blip>
          <a:srcRect b="0" l="0" r="0" t="0"/>
          <a:stretch/>
        </p:blipFill>
        <p:spPr>
          <a:xfrm>
            <a:off x="1651113" y="3594275"/>
            <a:ext cx="1853421" cy="2112302"/>
          </a:xfrm>
          <a:prstGeom prst="rect">
            <a:avLst/>
          </a:prstGeom>
          <a:noFill/>
          <a:ln>
            <a:noFill/>
          </a:ln>
        </p:spPr>
      </p:pic>
      <p:sp>
        <p:nvSpPr>
          <p:cNvPr id="978" name="Google Shape;978;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79" name="Google Shape;979;g117e4d82ba8_0_55"/>
          <p:cNvSpPr txBox="1"/>
          <p:nvPr>
            <p:ph idx="3" type="body"/>
          </p:nvPr>
        </p:nvSpPr>
        <p:spPr>
          <a:xfrm>
            <a:off x="5089275" y="3459300"/>
            <a:ext cx="6834300" cy="3099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April 2019.</a:t>
            </a:r>
            <a:endParaRPr sz="1800"/>
          </a:p>
          <a:p>
            <a:pPr indent="-342900" lvl="0" marL="457200" rtl="0" algn="l">
              <a:lnSpc>
                <a:spcPct val="100000"/>
              </a:lnSpc>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lnSpc>
                <a:spcPct val="100000"/>
              </a:lnSpc>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lnSpc>
                <a:spcPct val="100000"/>
              </a:lnSpc>
              <a:spcBef>
                <a:spcPts val="0"/>
              </a:spcBef>
              <a:spcAft>
                <a:spcPts val="0"/>
              </a:spcAft>
              <a:buSzPts val="1800"/>
              <a:buChar char="•"/>
            </a:pPr>
            <a:r>
              <a:rPr lang="en-US" sz="1800"/>
              <a:t>Contributors include Imageworks, Google, Netflix, Microsoft, Amazon.</a:t>
            </a:r>
            <a:endParaRPr sz="1800"/>
          </a:p>
          <a:p>
            <a:pPr indent="-342900" lvl="0" marL="457200" rtl="0" algn="l">
              <a:lnSpc>
                <a:spcPct val="100000"/>
              </a:lnSpc>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descr="A picture containing truck, sitting, luggage, front&#10;&#10;Description automatically generated" id="984" name="Google Shape;984;g117e4d82ba8_0_65"/>
          <p:cNvPicPr preferRelativeResize="0"/>
          <p:nvPr/>
        </p:nvPicPr>
        <p:blipFill rotWithShape="1">
          <a:blip r:embed="rId3">
            <a:alphaModFix/>
          </a:blip>
          <a:srcRect b="0" l="0" r="0" t="0"/>
          <a:stretch/>
        </p:blipFill>
        <p:spPr>
          <a:xfrm>
            <a:off x="208775" y="160650"/>
            <a:ext cx="5834550" cy="2481623"/>
          </a:xfrm>
          <a:prstGeom prst="rect">
            <a:avLst/>
          </a:prstGeom>
          <a:noFill/>
          <a:ln>
            <a:noFill/>
          </a:ln>
        </p:spPr>
      </p:pic>
      <p:sp>
        <p:nvSpPr>
          <p:cNvPr id="985" name="Google Shape;985;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86" name="Google Shape;986;g117e4d82ba8_0_65"/>
          <p:cNvPicPr preferRelativeResize="0"/>
          <p:nvPr/>
        </p:nvPicPr>
        <p:blipFill rotWithShape="1">
          <a:blip r:embed="rId4">
            <a:alphaModFix/>
          </a:blip>
          <a:srcRect b="0" l="0" r="0" t="0"/>
          <a:stretch/>
        </p:blipFill>
        <p:spPr>
          <a:xfrm>
            <a:off x="6196425" y="160650"/>
            <a:ext cx="5834550" cy="2481623"/>
          </a:xfrm>
          <a:prstGeom prst="rect">
            <a:avLst/>
          </a:prstGeom>
          <a:noFill/>
          <a:ln>
            <a:noFill/>
          </a:ln>
        </p:spPr>
      </p:pic>
      <p:pic>
        <p:nvPicPr>
          <p:cNvPr id="987" name="Google Shape;987;g117e4d82ba8_0_65"/>
          <p:cNvPicPr preferRelativeResize="0"/>
          <p:nvPr>
            <p:ph idx="2" type="pic"/>
          </p:nvPr>
        </p:nvPicPr>
        <p:blipFill rotWithShape="1">
          <a:blip r:embed="rId5">
            <a:alphaModFix/>
          </a:blip>
          <a:srcRect b="0" l="0" r="0" t="0"/>
          <a:stretch/>
        </p:blipFill>
        <p:spPr>
          <a:xfrm>
            <a:off x="1188588" y="3650700"/>
            <a:ext cx="2778466" cy="2112300"/>
          </a:xfrm>
          <a:prstGeom prst="rect">
            <a:avLst/>
          </a:prstGeom>
          <a:noFill/>
          <a:ln>
            <a:noFill/>
          </a:ln>
        </p:spPr>
      </p:pic>
      <p:sp>
        <p:nvSpPr>
          <p:cNvPr id="988" name="Google Shape;988;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89" name="Google Shape;989;g117e4d82ba8_0_65"/>
          <p:cNvSpPr txBox="1"/>
          <p:nvPr>
            <p:ph idx="3" type="body"/>
          </p:nvPr>
        </p:nvSpPr>
        <p:spPr>
          <a:xfrm>
            <a:off x="5484450" y="3094300"/>
            <a:ext cx="6439200" cy="34650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g117e4d82ba8_0_74"/>
          <p:cNvGrpSpPr/>
          <p:nvPr/>
        </p:nvGrpSpPr>
        <p:grpSpPr>
          <a:xfrm>
            <a:off x="395639" y="122289"/>
            <a:ext cx="11611532" cy="3306888"/>
            <a:chOff x="263878" y="2633496"/>
            <a:chExt cx="8886150" cy="2614761"/>
          </a:xfrm>
        </p:grpSpPr>
        <p:sp>
          <p:nvSpPr>
            <p:cNvPr id="995" name="Google Shape;995;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96" name="Google Shape;996;g117e4d82ba8_0_74"/>
            <p:cNvPicPr preferRelativeResize="0"/>
            <p:nvPr/>
          </p:nvPicPr>
          <p:blipFill rotWithShape="1">
            <a:blip r:embed="rId3">
              <a:alphaModFix/>
            </a:blip>
            <a:srcRect b="0" l="0" r="0" t="0"/>
            <a:stretch/>
          </p:blipFill>
          <p:spPr>
            <a:xfrm>
              <a:off x="263878" y="2633496"/>
              <a:ext cx="6956848" cy="2614761"/>
            </a:xfrm>
            <a:prstGeom prst="rect">
              <a:avLst/>
            </a:prstGeom>
            <a:noFill/>
            <a:ln>
              <a:noFill/>
            </a:ln>
          </p:spPr>
        </p:pic>
      </p:grpSp>
      <p:sp>
        <p:nvSpPr>
          <p:cNvPr id="997" name="Google Shape;997;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998" name="Google Shape;998;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99" name="Google Shape;999;g117e4d82ba8_0_74"/>
          <p:cNvPicPr preferRelativeResize="0"/>
          <p:nvPr>
            <p:ph idx="2" type="pic"/>
          </p:nvPr>
        </p:nvPicPr>
        <p:blipFill rotWithShape="1">
          <a:blip r:embed="rId5">
            <a:alphaModFix/>
          </a:blip>
          <a:srcRect b="0" l="0" r="0" t="0"/>
          <a:stretch/>
        </p:blipFill>
        <p:spPr>
          <a:xfrm>
            <a:off x="142575" y="3890584"/>
            <a:ext cx="5174999" cy="1859765"/>
          </a:xfrm>
          <a:prstGeom prst="rect">
            <a:avLst/>
          </a:prstGeom>
          <a:noFill/>
          <a:ln>
            <a:noFill/>
          </a:ln>
        </p:spPr>
      </p:pic>
      <p:sp>
        <p:nvSpPr>
          <p:cNvPr id="1000" name="Google Shape;1000;g117e4d82ba8_0_74"/>
          <p:cNvSpPr txBox="1"/>
          <p:nvPr>
            <p:ph idx="3" type="body"/>
          </p:nvPr>
        </p:nvSpPr>
        <p:spPr>
          <a:xfrm>
            <a:off x="5484450" y="3687900"/>
            <a:ext cx="6439200" cy="28713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100"/>
              </a:spcBef>
              <a:spcAft>
                <a:spcPts val="0"/>
              </a:spcAft>
              <a:buSzPts val="2300"/>
              <a:buChar char="•"/>
            </a:pPr>
            <a:r>
              <a:rPr lang="en-US" sz="2300"/>
              <a:t>Joined ASWF in July 2019.</a:t>
            </a:r>
            <a:endParaRPr sz="2300"/>
          </a:p>
          <a:p>
            <a:pPr indent="-374650" lvl="0" marL="457200" rtl="0" algn="l">
              <a:lnSpc>
                <a:spcPct val="100000"/>
              </a:lnSpc>
              <a:spcBef>
                <a:spcPts val="0"/>
              </a:spcBef>
              <a:spcAft>
                <a:spcPts val="0"/>
              </a:spcAft>
              <a:buSzPts val="2300"/>
              <a:buChar char="•"/>
            </a:pPr>
            <a:r>
              <a:rPr lang="en-US" sz="2300"/>
              <a:t>Developed by Pixar Animation Studios.</a:t>
            </a:r>
            <a:endParaRPr sz="2300"/>
          </a:p>
          <a:p>
            <a:pPr indent="-374650" lvl="0" marL="457200" rtl="0" algn="l">
              <a:lnSpc>
                <a:spcPct val="100000"/>
              </a:lnSpc>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lnSpc>
                <a:spcPct val="100000"/>
              </a:lnSpc>
              <a:spcBef>
                <a:spcPts val="0"/>
              </a:spcBef>
              <a:spcAft>
                <a:spcPts val="0"/>
              </a:spcAft>
              <a:buSzPts val="2300"/>
              <a:buChar char="•"/>
            </a:pPr>
            <a:r>
              <a:rPr lang="en-US" sz="2300"/>
              <a:t>Key contributors include Pixar, Netflix, DreamWorks, Autodesk.</a:t>
            </a:r>
            <a:endParaRPr sz="2300"/>
          </a:p>
          <a:p>
            <a:pPr indent="-374650" lvl="0" marL="457200" rtl="0" algn="l">
              <a:lnSpc>
                <a:spcPct val="100000"/>
              </a:lnSpc>
              <a:spcBef>
                <a:spcPts val="0"/>
              </a:spcBef>
              <a:spcAft>
                <a:spcPts val="0"/>
              </a:spcAft>
              <a:buSzPts val="2300"/>
              <a:buChar char="•"/>
            </a:pPr>
            <a:r>
              <a:rPr lang="en-US" sz="2300"/>
              <a:t>In Public Beta</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descr="A picture containing cake, doll, toy, table&#10;&#10;Description automatically generated" id="1005" name="Google Shape;1005;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1006" name="Google Shape;1006;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1007" name="Google Shape;1007;g117e4d82ba8_0_84"/>
          <p:cNvPicPr preferRelativeResize="0"/>
          <p:nvPr/>
        </p:nvPicPr>
        <p:blipFill rotWithShape="1">
          <a:blip r:embed="rId4">
            <a:alphaModFix/>
          </a:blip>
          <a:srcRect b="0" l="0" r="0" t="0"/>
          <a:stretch/>
        </p:blipFill>
        <p:spPr>
          <a:xfrm>
            <a:off x="6191951" y="163289"/>
            <a:ext cx="5763802" cy="3063855"/>
          </a:xfrm>
          <a:prstGeom prst="rect">
            <a:avLst/>
          </a:prstGeom>
          <a:noFill/>
          <a:ln>
            <a:noFill/>
          </a:ln>
        </p:spPr>
      </p:pic>
      <p:sp>
        <p:nvSpPr>
          <p:cNvPr id="1008" name="Google Shape;1008;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1009" name="Google Shape;1009;g117e4d82ba8_0_84"/>
          <p:cNvPicPr preferRelativeResize="0"/>
          <p:nvPr>
            <p:ph idx="2" type="pic"/>
          </p:nvPr>
        </p:nvPicPr>
        <p:blipFill rotWithShape="1">
          <a:blip r:embed="rId5">
            <a:alphaModFix/>
          </a:blip>
          <a:srcRect b="0" l="0" r="0" t="0"/>
          <a:stretch/>
        </p:blipFill>
        <p:spPr>
          <a:xfrm>
            <a:off x="963325" y="3642463"/>
            <a:ext cx="3228993" cy="2112300"/>
          </a:xfrm>
          <a:prstGeom prst="rect">
            <a:avLst/>
          </a:prstGeom>
          <a:noFill/>
          <a:ln>
            <a:noFill/>
          </a:ln>
        </p:spPr>
      </p:pic>
      <p:sp>
        <p:nvSpPr>
          <p:cNvPr id="1010" name="Google Shape;1010;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1011" name="Google Shape;1011;g117e4d82ba8_0_84"/>
          <p:cNvSpPr txBox="1"/>
          <p:nvPr>
            <p:ph idx="3" type="body"/>
          </p:nvPr>
        </p:nvSpPr>
        <p:spPr>
          <a:xfrm>
            <a:off x="5367675" y="3555650"/>
            <a:ext cx="6555900" cy="30036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April 2020.</a:t>
            </a:r>
            <a:endParaRPr sz="2100"/>
          </a:p>
          <a:p>
            <a:pPr indent="-361950" lvl="0" marL="457200" rtl="0" algn="l">
              <a:lnSpc>
                <a:spcPct val="100000"/>
              </a:lnSpc>
              <a:spcBef>
                <a:spcPts val="0"/>
              </a:spcBef>
              <a:spcAft>
                <a:spcPts val="0"/>
              </a:spcAft>
              <a:buSzPts val="2100"/>
              <a:buChar char="•"/>
            </a:pPr>
            <a:r>
              <a:rPr lang="en-US" sz="2100"/>
              <a:t>Developed by Sony Pictures Imageworks; released as open source in 2010.</a:t>
            </a:r>
            <a:endParaRPr sz="2100"/>
          </a:p>
          <a:p>
            <a:pPr indent="-361950" lvl="0" marL="457200" rtl="0" algn="l">
              <a:lnSpc>
                <a:spcPct val="100000"/>
              </a:lnSpc>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lnSpc>
                <a:spcPct val="100000"/>
              </a:lnSpc>
              <a:spcBef>
                <a:spcPts val="0"/>
              </a:spcBef>
              <a:spcAft>
                <a:spcPts val="0"/>
              </a:spcAft>
              <a:buSzPts val="2100"/>
              <a:buChar char="•"/>
            </a:pPr>
            <a:r>
              <a:rPr lang="en-US" sz="2100"/>
              <a:t>Academy Technical Achievement Award recipient.</a:t>
            </a:r>
            <a:endParaRPr sz="2100"/>
          </a:p>
          <a:p>
            <a:pPr indent="-361950" lvl="0" marL="457200" rtl="0" algn="l">
              <a:lnSpc>
                <a:spcPct val="100000"/>
              </a:lnSpc>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g117e4d82ba8_0_94"/>
          <p:cNvPicPr preferRelativeResize="0"/>
          <p:nvPr>
            <p:ph idx="2" type="pic"/>
          </p:nvPr>
        </p:nvPicPr>
        <p:blipFill rotWithShape="1">
          <a:blip r:embed="rId3">
            <a:alphaModFix/>
          </a:blip>
          <a:srcRect b="0" l="0" r="0" t="0"/>
          <a:stretch/>
        </p:blipFill>
        <p:spPr>
          <a:xfrm>
            <a:off x="1208738" y="3638050"/>
            <a:ext cx="2738166" cy="2112302"/>
          </a:xfrm>
          <a:prstGeom prst="rect">
            <a:avLst/>
          </a:prstGeom>
          <a:noFill/>
          <a:ln>
            <a:noFill/>
          </a:ln>
        </p:spPr>
      </p:pic>
      <p:sp>
        <p:nvSpPr>
          <p:cNvPr id="1018" name="Google Shape;1018;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1019" name="Google Shape;1019;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20" name="Google Shape;1020;g117e4d82ba8_0_94"/>
          <p:cNvPicPr preferRelativeResize="0"/>
          <p:nvPr/>
        </p:nvPicPr>
        <p:blipFill rotWithShape="1">
          <a:blip r:embed="rId5">
            <a:alphaModFix/>
          </a:blip>
          <a:srcRect b="0" l="0" r="0" t="0"/>
          <a:stretch/>
        </p:blipFill>
        <p:spPr>
          <a:xfrm>
            <a:off x="136350" y="152400"/>
            <a:ext cx="9376425" cy="3204826"/>
          </a:xfrm>
          <a:prstGeom prst="rect">
            <a:avLst/>
          </a:prstGeom>
          <a:noFill/>
          <a:ln>
            <a:noFill/>
          </a:ln>
        </p:spPr>
      </p:pic>
      <p:sp>
        <p:nvSpPr>
          <p:cNvPr id="1021" name="Google Shape;1021;g117e4d82ba8_0_94"/>
          <p:cNvSpPr txBox="1"/>
          <p:nvPr>
            <p:ph idx="3" type="body"/>
          </p:nvPr>
        </p:nvSpPr>
        <p:spPr>
          <a:xfrm>
            <a:off x="5484450" y="3523725"/>
            <a:ext cx="6439200" cy="3035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March 2021.</a:t>
            </a:r>
            <a:endParaRPr sz="1800"/>
          </a:p>
          <a:p>
            <a:pPr indent="-342900" lvl="0" marL="457200" rtl="0" algn="l">
              <a:lnSpc>
                <a:spcPct val="100000"/>
              </a:lnSpc>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lnSpc>
                <a:spcPct val="100000"/>
              </a:lnSpc>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lnSpc>
                <a:spcPct val="100000"/>
              </a:lnSpc>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1028" name="Google Shape;1028;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1029" name="Google Shape;1029;g117e4d82ba8_0_101"/>
          <p:cNvPicPr preferRelativeResize="0"/>
          <p:nvPr/>
        </p:nvPicPr>
        <p:blipFill rotWithShape="1">
          <a:blip r:embed="rId5">
            <a:alphaModFix/>
          </a:blip>
          <a:srcRect b="0" l="0" r="0" t="0"/>
          <a:stretch/>
        </p:blipFill>
        <p:spPr>
          <a:xfrm>
            <a:off x="6224487" y="216975"/>
            <a:ext cx="3361287" cy="2885400"/>
          </a:xfrm>
          <a:prstGeom prst="rect">
            <a:avLst/>
          </a:prstGeom>
          <a:noFill/>
          <a:ln>
            <a:noFill/>
          </a:ln>
        </p:spPr>
      </p:pic>
      <p:sp>
        <p:nvSpPr>
          <p:cNvPr id="1030" name="Google Shape;1030;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31" name="Google Shape;1031;g117e4d82ba8_0_101"/>
          <p:cNvPicPr preferRelativeResize="0"/>
          <p:nvPr/>
        </p:nvPicPr>
        <p:blipFill rotWithShape="1">
          <a:blip r:embed="rId6">
            <a:alphaModFix/>
          </a:blip>
          <a:srcRect b="0" l="0" r="0" t="0"/>
          <a:stretch/>
        </p:blipFill>
        <p:spPr>
          <a:xfrm>
            <a:off x="831175" y="142149"/>
            <a:ext cx="2520900" cy="2831898"/>
          </a:xfrm>
          <a:prstGeom prst="rect">
            <a:avLst/>
          </a:prstGeom>
          <a:noFill/>
          <a:ln>
            <a:noFill/>
          </a:ln>
        </p:spPr>
      </p:pic>
      <p:sp>
        <p:nvSpPr>
          <p:cNvPr id="1032" name="Google Shape;1032;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rgbClr val="7F7F7F"/>
                </a:solidFill>
                <a:latin typeface="Arial"/>
                <a:ea typeface="Arial"/>
                <a:cs typeface="Arial"/>
                <a:sym typeface="Arial"/>
              </a:rPr>
              <a:t>Typical package managers install packages into an environment</a:t>
            </a:r>
            <a:endParaRPr b="0" i="0" sz="1300" u="none" cap="none" strike="noStrike">
              <a:solidFill>
                <a:srgbClr val="7F7F7F"/>
              </a:solidFill>
              <a:latin typeface="Arial"/>
              <a:ea typeface="Arial"/>
              <a:cs typeface="Arial"/>
              <a:sym typeface="Arial"/>
            </a:endParaRPr>
          </a:p>
        </p:txBody>
      </p:sp>
      <p:sp>
        <p:nvSpPr>
          <p:cNvPr id="1033" name="Google Shape;1033;g117e4d82ba8_0_101"/>
          <p:cNvSpPr txBox="1"/>
          <p:nvPr>
            <p:ph idx="3" type="body"/>
          </p:nvPr>
        </p:nvSpPr>
        <p:spPr>
          <a:xfrm>
            <a:off x="5484450" y="3429000"/>
            <a:ext cx="6439200" cy="31302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February 2022.</a:t>
            </a:r>
            <a:endParaRPr sz="2100"/>
          </a:p>
          <a:p>
            <a:pPr indent="-361950" lvl="0" marL="457200" rtl="0" algn="l">
              <a:lnSpc>
                <a:spcPct val="100000"/>
              </a:lnSpc>
              <a:spcBef>
                <a:spcPts val="0"/>
              </a:spcBef>
              <a:spcAft>
                <a:spcPts val="0"/>
              </a:spcAft>
              <a:buSzPts val="2100"/>
              <a:buChar char="•"/>
            </a:pPr>
            <a:r>
              <a:rPr lang="en-US" sz="2100"/>
              <a:t>Developed by Allan Johns of Method Studios.</a:t>
            </a:r>
            <a:endParaRPr sz="2100"/>
          </a:p>
          <a:p>
            <a:pPr indent="-361950" lvl="0" marL="457200" rtl="0" algn="l">
              <a:lnSpc>
                <a:spcPct val="100000"/>
              </a:lnSpc>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lnSpc>
                <a:spcPct val="100000"/>
              </a:lnSpc>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1040" name="Google Shape;1040;g117e4d82ba8_0_115"/>
          <p:cNvGrpSpPr/>
          <p:nvPr/>
        </p:nvGrpSpPr>
        <p:grpSpPr>
          <a:xfrm>
            <a:off x="984925" y="708300"/>
            <a:ext cx="9601400" cy="1773900"/>
            <a:chOff x="1023525" y="4169475"/>
            <a:chExt cx="9601400" cy="1773900"/>
          </a:xfrm>
        </p:grpSpPr>
        <p:grpSp>
          <p:nvGrpSpPr>
            <p:cNvPr id="1041" name="Google Shape;1041;g117e4d82ba8_0_115"/>
            <p:cNvGrpSpPr/>
            <p:nvPr/>
          </p:nvGrpSpPr>
          <p:grpSpPr>
            <a:xfrm>
              <a:off x="1023525" y="4169475"/>
              <a:ext cx="9601400" cy="715500"/>
              <a:chOff x="1023525" y="4169475"/>
              <a:chExt cx="9601400" cy="715500"/>
            </a:xfrm>
          </p:grpSpPr>
          <p:sp>
            <p:nvSpPr>
              <p:cNvPr id="1042" name="Google Shape;1042;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Lens Functions</a:t>
                </a:r>
                <a:endParaRPr b="0" i="0" sz="1400" u="none" cap="none" strike="noStrike">
                  <a:solidFill>
                    <a:srgbClr val="000000"/>
                  </a:solidFill>
                  <a:latin typeface="Arial"/>
                  <a:ea typeface="Arial"/>
                  <a:cs typeface="Arial"/>
                  <a:sym typeface="Arial"/>
                </a:endParaRPr>
              </a:p>
            </p:txBody>
          </p:sp>
          <p:sp>
            <p:nvSpPr>
              <p:cNvPr id="1043" name="Google Shape;1043;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Bindings</a:t>
                </a:r>
                <a:endParaRPr b="0" i="0" sz="1400" u="none" cap="none" strike="noStrike">
                  <a:solidFill>
                    <a:srgbClr val="000000"/>
                  </a:solidFill>
                  <a:latin typeface="Arial"/>
                  <a:ea typeface="Arial"/>
                  <a:cs typeface="Arial"/>
                  <a:sym typeface="Arial"/>
                </a:endParaRPr>
              </a:p>
            </p:txBody>
          </p:sp>
          <p:sp>
            <p:nvSpPr>
              <p:cNvPr id="1044" name="Google Shape;1044;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HDRI Merging</a:t>
                </a:r>
                <a:endParaRPr b="0" i="0" sz="1400" u="none" cap="none" strike="noStrike">
                  <a:solidFill>
                    <a:srgbClr val="000000"/>
                  </a:solidFill>
                  <a:latin typeface="Arial"/>
                  <a:ea typeface="Arial"/>
                  <a:cs typeface="Arial"/>
                  <a:sym typeface="Arial"/>
                </a:endParaRPr>
              </a:p>
            </p:txBody>
          </p:sp>
          <p:grpSp>
            <p:nvGrpSpPr>
              <p:cNvPr id="1045" name="Google Shape;1045;g117e4d82ba8_0_115"/>
              <p:cNvGrpSpPr/>
              <p:nvPr/>
            </p:nvGrpSpPr>
            <p:grpSpPr>
              <a:xfrm>
                <a:off x="1023525" y="4169475"/>
                <a:ext cx="5640550" cy="715500"/>
                <a:chOff x="1023525" y="4169475"/>
                <a:chExt cx="5640550" cy="715500"/>
              </a:xfrm>
            </p:grpSpPr>
            <p:grpSp>
              <p:nvGrpSpPr>
                <p:cNvPr id="1046" name="Google Shape;1046;g117e4d82ba8_0_115"/>
                <p:cNvGrpSpPr/>
                <p:nvPr/>
              </p:nvGrpSpPr>
              <p:grpSpPr>
                <a:xfrm>
                  <a:off x="1023525" y="4169475"/>
                  <a:ext cx="2999983" cy="715500"/>
                  <a:chOff x="1023525" y="4169475"/>
                  <a:chExt cx="2999983" cy="715500"/>
                </a:xfrm>
              </p:grpSpPr>
              <p:sp>
                <p:nvSpPr>
                  <p:cNvPr id="1047" name="Google Shape;1047;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New Api</a:t>
                    </a:r>
                    <a:endParaRPr b="0" i="0" sz="1400" u="none" cap="none" strike="noStrike">
                      <a:solidFill>
                        <a:srgbClr val="000000"/>
                      </a:solidFill>
                      <a:latin typeface="Arial"/>
                      <a:ea typeface="Arial"/>
                      <a:cs typeface="Arial"/>
                      <a:sym typeface="Arial"/>
                    </a:endParaRPr>
                  </a:p>
                </p:txBody>
              </p:sp>
              <p:sp>
                <p:nvSpPr>
                  <p:cNvPr id="1048" name="Google Shape;1048;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Spectral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Repo</a:t>
                    </a:r>
                    <a:endParaRPr b="0" i="0" sz="1400" u="none" cap="none" strike="noStrike">
                      <a:solidFill>
                        <a:srgbClr val="000000"/>
                      </a:solidFill>
                      <a:latin typeface="Arial"/>
                      <a:ea typeface="Arial"/>
                      <a:cs typeface="Arial"/>
                      <a:sym typeface="Arial"/>
                    </a:endParaRPr>
                  </a:p>
                </p:txBody>
              </p:sp>
            </p:grpSp>
            <p:sp>
              <p:nvSpPr>
                <p:cNvPr id="1049" name="Google Shape;1049;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b="0" i="0" sz="1400" u="none" cap="none" strike="noStrike">
                    <a:solidFill>
                      <a:srgbClr val="000000"/>
                    </a:solidFill>
                    <a:latin typeface="Arial"/>
                    <a:ea typeface="Arial"/>
                    <a:cs typeface="Arial"/>
                    <a:sym typeface="Arial"/>
                  </a:endParaRPr>
                </a:p>
              </p:txBody>
            </p:sp>
            <p:sp>
              <p:nvSpPr>
                <p:cNvPr id="1050" name="Google Shape;1050;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Update writing</a:t>
                  </a:r>
                  <a:endParaRPr b="0" i="0" sz="1400" u="none" cap="none" strike="noStrike">
                    <a:solidFill>
                      <a:srgbClr val="000000"/>
                    </a:solidFill>
                    <a:latin typeface="Arial"/>
                    <a:ea typeface="Arial"/>
                    <a:cs typeface="Arial"/>
                    <a:sym typeface="Arial"/>
                  </a:endParaRPr>
                </a:p>
              </p:txBody>
            </p:sp>
          </p:grpSp>
        </p:grpSp>
        <p:sp>
          <p:nvSpPr>
            <p:cNvPr id="1051" name="Google Shape;1051;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December 2022</a:t>
              </a:r>
              <a:endParaRPr b="0" i="0" sz="1400" u="none" cap="none" strike="noStrike">
                <a:solidFill>
                  <a:srgbClr val="000000"/>
                </a:solidFill>
                <a:latin typeface="Arial"/>
                <a:ea typeface="Arial"/>
                <a:cs typeface="Arial"/>
                <a:sym typeface="Arial"/>
              </a:endParaRPr>
            </a:p>
          </p:txBody>
        </p:sp>
      </p:grpSp>
      <p:sp>
        <p:nvSpPr>
          <p:cNvPr id="1053" name="Google Shape;1053;g117e4d82ba8_0_115"/>
          <p:cNvSpPr txBox="1"/>
          <p:nvPr>
            <p:ph idx="3" type="body"/>
          </p:nvPr>
        </p:nvSpPr>
        <p:spPr>
          <a:xfrm>
            <a:off x="5484450" y="2968000"/>
            <a:ext cx="6439200" cy="35913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1100"/>
              </a:spcBef>
              <a:spcAft>
                <a:spcPts val="0"/>
              </a:spcAft>
              <a:buSzPts val="2600"/>
              <a:buChar char="•"/>
            </a:pPr>
            <a:r>
              <a:rPr lang="en-US" sz="2600"/>
              <a:t>Joined ASWF in January 2021.</a:t>
            </a:r>
            <a:endParaRPr sz="2600"/>
          </a:p>
          <a:p>
            <a:pPr indent="-393700" lvl="0" marL="457200" rtl="0" algn="l">
              <a:lnSpc>
                <a:spcPct val="100000"/>
              </a:lnSpc>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lnSpc>
                <a:spcPct val="100000"/>
              </a:lnSpc>
              <a:spcBef>
                <a:spcPts val="0"/>
              </a:spcBef>
              <a:spcAft>
                <a:spcPts val="0"/>
              </a:spcAft>
              <a:buSzPts val="2600"/>
              <a:buChar char="•"/>
            </a:pPr>
            <a:r>
              <a:rPr lang="en-US" sz="2600"/>
              <a:t>Key contributors include AMPAS and Weta Digital</a:t>
            </a:r>
            <a:endParaRPr sz="2600"/>
          </a:p>
        </p:txBody>
      </p:sp>
      <p:pic>
        <p:nvPicPr>
          <p:cNvPr id="1054" name="Google Shape;1054;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g142bb772fa3_1_869"/>
          <p:cNvPicPr preferRelativeResize="0"/>
          <p:nvPr/>
        </p:nvPicPr>
        <p:blipFill rotWithShape="1">
          <a:blip r:embed="rId3">
            <a:alphaModFix/>
          </a:blip>
          <a:srcRect b="0" l="0" r="0" t="0"/>
          <a:stretch/>
        </p:blipFill>
        <p:spPr>
          <a:xfrm>
            <a:off x="0" y="0"/>
            <a:ext cx="5356800" cy="3347990"/>
          </a:xfrm>
          <a:prstGeom prst="rect">
            <a:avLst/>
          </a:prstGeom>
          <a:noFill/>
          <a:ln>
            <a:noFill/>
          </a:ln>
        </p:spPr>
      </p:pic>
      <p:sp>
        <p:nvSpPr>
          <p:cNvPr id="1061" name="Google Shape;1061;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OpenFX Overlay Draw Suite</a:t>
            </a:r>
            <a:endParaRPr b="0" i="0" sz="1400" u="none" cap="none" strike="noStrike">
              <a:solidFill>
                <a:srgbClr val="000000"/>
              </a:solidFill>
              <a:latin typeface="Arial"/>
              <a:ea typeface="Arial"/>
              <a:cs typeface="Arial"/>
              <a:sym typeface="Arial"/>
            </a:endParaRPr>
          </a:p>
        </p:txBody>
      </p:sp>
      <p:pic>
        <p:nvPicPr>
          <p:cNvPr id="1062" name="Google Shape;1062;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a:noFill/>
          <a:ln>
            <a:noFill/>
          </a:ln>
        </p:spPr>
      </p:pic>
      <p:sp>
        <p:nvSpPr>
          <p:cNvPr id="1063" name="Google Shape;1063;g142bb772fa3_1_869"/>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64" name="Google Shape;1064;g142bb772fa3_1_869"/>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7500" lnSpcReduction="20000"/>
          </a:bodyPr>
          <a:lstStyle/>
          <a:p>
            <a:pPr indent="-366395" lvl="0" marL="457200" rtl="0" algn="l">
              <a:lnSpc>
                <a:spcPct val="100000"/>
              </a:lnSpc>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lnSpc>
                <a:spcPct val="100000"/>
              </a:lnSpc>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lnSpc>
                <a:spcPct val="100000"/>
              </a:lnSpc>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g142bb772fa3_1_875"/>
          <p:cNvPicPr preferRelativeResize="0"/>
          <p:nvPr/>
        </p:nvPicPr>
        <p:blipFill rotWithShape="1">
          <a:blip r:embed="rId3">
            <a:alphaModFix/>
          </a:blip>
          <a:srcRect b="0" l="0" r="0" t="0"/>
          <a:stretch/>
        </p:blipFill>
        <p:spPr>
          <a:xfrm>
            <a:off x="277725" y="157983"/>
            <a:ext cx="2840744" cy="1943381"/>
          </a:xfrm>
          <a:prstGeom prst="rect">
            <a:avLst/>
          </a:prstGeom>
          <a:noFill/>
          <a:ln>
            <a:noFill/>
          </a:ln>
        </p:spPr>
      </p:pic>
      <p:pic>
        <p:nvPicPr>
          <p:cNvPr id="1071" name="Google Shape;1071;g142bb772fa3_1_875"/>
          <p:cNvPicPr preferRelativeResize="0"/>
          <p:nvPr/>
        </p:nvPicPr>
        <p:blipFill rotWithShape="1">
          <a:blip r:embed="rId4">
            <a:alphaModFix/>
          </a:blip>
          <a:srcRect b="0" l="0" r="0" t="0"/>
          <a:stretch/>
        </p:blipFill>
        <p:spPr>
          <a:xfrm>
            <a:off x="3199086" y="157985"/>
            <a:ext cx="2878382" cy="1943381"/>
          </a:xfrm>
          <a:prstGeom prst="rect">
            <a:avLst/>
          </a:prstGeom>
          <a:noFill/>
          <a:ln>
            <a:noFill/>
          </a:ln>
        </p:spPr>
      </p:pic>
      <p:pic>
        <p:nvPicPr>
          <p:cNvPr id="1072" name="Google Shape;1072;g142bb772fa3_1_875"/>
          <p:cNvPicPr preferRelativeResize="0"/>
          <p:nvPr/>
        </p:nvPicPr>
        <p:blipFill rotWithShape="1">
          <a:blip r:embed="rId5">
            <a:alphaModFix/>
          </a:blip>
          <a:srcRect b="0" l="0" r="0" t="0"/>
          <a:stretch/>
        </p:blipFill>
        <p:spPr>
          <a:xfrm>
            <a:off x="9155076" y="157980"/>
            <a:ext cx="2776175" cy="1943382"/>
          </a:xfrm>
          <a:prstGeom prst="rect">
            <a:avLst/>
          </a:prstGeom>
          <a:noFill/>
          <a:ln>
            <a:noFill/>
          </a:ln>
        </p:spPr>
      </p:pic>
      <p:pic>
        <p:nvPicPr>
          <p:cNvPr id="1073" name="Google Shape;1073;g142bb772fa3_1_875"/>
          <p:cNvPicPr preferRelativeResize="0"/>
          <p:nvPr/>
        </p:nvPicPr>
        <p:blipFill rotWithShape="1">
          <a:blip r:embed="rId6">
            <a:alphaModFix/>
          </a:blip>
          <a:srcRect b="0" l="0" r="0" t="0"/>
          <a:stretch/>
        </p:blipFill>
        <p:spPr>
          <a:xfrm>
            <a:off x="6158081" y="157650"/>
            <a:ext cx="2878382" cy="1943721"/>
          </a:xfrm>
          <a:prstGeom prst="rect">
            <a:avLst/>
          </a:prstGeom>
          <a:noFill/>
          <a:ln>
            <a:noFill/>
          </a:ln>
        </p:spPr>
      </p:pic>
      <p:sp>
        <p:nvSpPr>
          <p:cNvPr id="1074" name="Google Shape;1074;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Launching with ASC Standard Evaluation Material II (StEM2), Animal Logic’s ALab Phase 2, Intel’s Volumetric Clouds Library and AWS character Noa.</a:t>
            </a:r>
            <a:endParaRPr b="0" i="0" sz="700" u="none" cap="none" strike="noStrike">
              <a:solidFill>
                <a:srgbClr val="000000"/>
              </a:solidFill>
              <a:latin typeface="Arial"/>
              <a:ea typeface="Arial"/>
              <a:cs typeface="Arial"/>
              <a:sym typeface="Arial"/>
            </a:endParaRPr>
          </a:p>
        </p:txBody>
      </p:sp>
      <p:sp>
        <p:nvSpPr>
          <p:cNvPr id="1075" name="Google Shape;1075;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b="0" i="0" sz="1600" u="none" cap="none" strike="noStrike">
              <a:solidFill>
                <a:srgbClr val="B49823"/>
              </a:solidFill>
              <a:latin typeface="Calibri"/>
              <a:ea typeface="Calibri"/>
              <a:cs typeface="Calibri"/>
              <a:sym typeface="Calibri"/>
            </a:endParaRPr>
          </a:p>
        </p:txBody>
      </p:sp>
      <p:pic>
        <p:nvPicPr>
          <p:cNvPr id="1076" name="Google Shape;1076;g142bb772fa3_1_875"/>
          <p:cNvPicPr preferRelativeResize="0"/>
          <p:nvPr>
            <p:ph idx="2" type="pic"/>
          </p:nvPr>
        </p:nvPicPr>
        <p:blipFill rotWithShape="1">
          <a:blip r:embed="rId8">
            <a:alphaModFix/>
          </a:blip>
          <a:srcRect b="0" l="0" r="0" t="0"/>
          <a:stretch/>
        </p:blipFill>
        <p:spPr>
          <a:xfrm>
            <a:off x="1521675" y="3638050"/>
            <a:ext cx="2112300" cy="2112299"/>
          </a:xfrm>
          <a:prstGeom prst="rect">
            <a:avLst/>
          </a:prstGeom>
          <a:noFill/>
          <a:ln>
            <a:noFill/>
          </a:ln>
        </p:spPr>
      </p:pic>
      <p:sp>
        <p:nvSpPr>
          <p:cNvPr id="1077" name="Google Shape;1077;g142bb772fa3_1_875"/>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b="0" i="0" sz="1600" u="none" cap="none" strike="noStrike">
              <a:solidFill>
                <a:srgbClr val="B49823"/>
              </a:solidFill>
              <a:latin typeface="Calibri"/>
              <a:ea typeface="Calibri"/>
              <a:cs typeface="Calibri"/>
              <a:sym typeface="Calibri"/>
            </a:endParaRPr>
          </a:p>
        </p:txBody>
      </p:sp>
      <p:grpSp>
        <p:nvGrpSpPr>
          <p:cNvPr id="1084" name="Google Shape;1084;g142bb772fa3_1_885"/>
          <p:cNvGrpSpPr/>
          <p:nvPr/>
        </p:nvGrpSpPr>
        <p:grpSpPr>
          <a:xfrm>
            <a:off x="442746" y="5245039"/>
            <a:ext cx="6952121" cy="764368"/>
            <a:chOff x="442746" y="3492439"/>
            <a:chExt cx="6952121" cy="764368"/>
          </a:xfrm>
        </p:grpSpPr>
        <p:pic>
          <p:nvPicPr>
            <p:cNvPr id="1085" name="Google Shape;1085;g142bb772fa3_1_885"/>
            <p:cNvPicPr preferRelativeResize="0"/>
            <p:nvPr/>
          </p:nvPicPr>
          <p:blipFill rotWithShape="1">
            <a:blip r:embed="rId4">
              <a:alphaModFix/>
            </a:blip>
            <a:srcRect b="0" l="0" r="0" t="0"/>
            <a:stretch/>
          </p:blipFill>
          <p:spPr>
            <a:xfrm>
              <a:off x="1258907" y="3517058"/>
              <a:ext cx="739646" cy="739742"/>
            </a:xfrm>
            <a:prstGeom prst="rect">
              <a:avLst/>
            </a:prstGeom>
            <a:noFill/>
            <a:ln>
              <a:noFill/>
            </a:ln>
          </p:spPr>
        </p:pic>
        <p:pic>
          <p:nvPicPr>
            <p:cNvPr id="1086" name="Google Shape;1086;g142bb772fa3_1_885"/>
            <p:cNvPicPr preferRelativeResize="0"/>
            <p:nvPr/>
          </p:nvPicPr>
          <p:blipFill rotWithShape="1">
            <a:blip r:embed="rId5">
              <a:alphaModFix/>
            </a:blip>
            <a:srcRect b="0" l="0" r="0" t="0"/>
            <a:stretch/>
          </p:blipFill>
          <p:spPr>
            <a:xfrm>
              <a:off x="2038871" y="3525106"/>
              <a:ext cx="674323" cy="674413"/>
            </a:xfrm>
            <a:prstGeom prst="rect">
              <a:avLst/>
            </a:prstGeom>
            <a:noFill/>
            <a:ln>
              <a:noFill/>
            </a:ln>
          </p:spPr>
        </p:pic>
        <p:pic>
          <p:nvPicPr>
            <p:cNvPr id="1087" name="Google Shape;1087;g142bb772fa3_1_885"/>
            <p:cNvPicPr preferRelativeResize="0"/>
            <p:nvPr/>
          </p:nvPicPr>
          <p:blipFill rotWithShape="1">
            <a:blip r:embed="rId6">
              <a:alphaModFix/>
            </a:blip>
            <a:srcRect b="0" l="0" r="0" t="0"/>
            <a:stretch/>
          </p:blipFill>
          <p:spPr>
            <a:xfrm>
              <a:off x="2713194" y="3517065"/>
              <a:ext cx="739646" cy="739742"/>
            </a:xfrm>
            <a:prstGeom prst="rect">
              <a:avLst/>
            </a:prstGeom>
            <a:noFill/>
            <a:ln>
              <a:noFill/>
            </a:ln>
          </p:spPr>
        </p:pic>
        <p:pic>
          <p:nvPicPr>
            <p:cNvPr id="1088" name="Google Shape;1088;g142bb772fa3_1_885"/>
            <p:cNvPicPr preferRelativeResize="0"/>
            <p:nvPr/>
          </p:nvPicPr>
          <p:blipFill rotWithShape="1">
            <a:blip r:embed="rId7">
              <a:alphaModFix/>
            </a:blip>
            <a:srcRect b="0" l="0" r="0" t="0"/>
            <a:stretch/>
          </p:blipFill>
          <p:spPr>
            <a:xfrm>
              <a:off x="3460530" y="3492439"/>
              <a:ext cx="739646" cy="739742"/>
            </a:xfrm>
            <a:prstGeom prst="rect">
              <a:avLst/>
            </a:prstGeom>
            <a:noFill/>
            <a:ln>
              <a:noFill/>
            </a:ln>
          </p:spPr>
        </p:pic>
        <p:pic>
          <p:nvPicPr>
            <p:cNvPr id="1089" name="Google Shape;1089;g142bb772fa3_1_885"/>
            <p:cNvPicPr preferRelativeResize="0"/>
            <p:nvPr/>
          </p:nvPicPr>
          <p:blipFill rotWithShape="1">
            <a:blip r:embed="rId8">
              <a:alphaModFix/>
            </a:blip>
            <a:srcRect b="0" l="0" r="0" t="0"/>
            <a:stretch/>
          </p:blipFill>
          <p:spPr>
            <a:xfrm>
              <a:off x="4287421" y="3525106"/>
              <a:ext cx="674324" cy="674412"/>
            </a:xfrm>
            <a:prstGeom prst="rect">
              <a:avLst/>
            </a:prstGeom>
            <a:noFill/>
            <a:ln>
              <a:noFill/>
            </a:ln>
          </p:spPr>
        </p:pic>
        <p:pic>
          <p:nvPicPr>
            <p:cNvPr id="1090" name="Google Shape;1090;g142bb772fa3_1_885"/>
            <p:cNvPicPr preferRelativeResize="0"/>
            <p:nvPr/>
          </p:nvPicPr>
          <p:blipFill rotWithShape="1">
            <a:blip r:embed="rId9">
              <a:alphaModFix/>
            </a:blip>
            <a:srcRect b="0" l="0" r="0" t="0"/>
            <a:stretch/>
          </p:blipFill>
          <p:spPr>
            <a:xfrm>
              <a:off x="5048986" y="3493737"/>
              <a:ext cx="705669" cy="705775"/>
            </a:xfrm>
            <a:prstGeom prst="rect">
              <a:avLst/>
            </a:prstGeom>
            <a:noFill/>
            <a:ln>
              <a:noFill/>
            </a:ln>
          </p:spPr>
        </p:pic>
        <p:pic>
          <p:nvPicPr>
            <p:cNvPr id="1091" name="Google Shape;1091;g142bb772fa3_1_885"/>
            <p:cNvPicPr preferRelativeResize="0"/>
            <p:nvPr/>
          </p:nvPicPr>
          <p:blipFill rotWithShape="1">
            <a:blip r:embed="rId10">
              <a:alphaModFix/>
            </a:blip>
            <a:srcRect b="0" l="0" r="0" t="0"/>
            <a:stretch/>
          </p:blipFill>
          <p:spPr>
            <a:xfrm>
              <a:off x="5896608" y="3509418"/>
              <a:ext cx="674324" cy="674412"/>
            </a:xfrm>
            <a:prstGeom prst="rect">
              <a:avLst/>
            </a:prstGeom>
            <a:noFill/>
            <a:ln>
              <a:noFill/>
            </a:ln>
          </p:spPr>
        </p:pic>
        <p:pic>
          <p:nvPicPr>
            <p:cNvPr id="1092" name="Google Shape;1092;g142bb772fa3_1_885"/>
            <p:cNvPicPr preferRelativeResize="0"/>
            <p:nvPr/>
          </p:nvPicPr>
          <p:blipFill rotWithShape="1">
            <a:blip r:embed="rId11">
              <a:alphaModFix/>
            </a:blip>
            <a:srcRect b="0" l="0" r="0" t="0"/>
            <a:stretch/>
          </p:blipFill>
          <p:spPr>
            <a:xfrm>
              <a:off x="6655219" y="3492439"/>
              <a:ext cx="739648" cy="739745"/>
            </a:xfrm>
            <a:prstGeom prst="rect">
              <a:avLst/>
            </a:prstGeom>
            <a:noFill/>
            <a:ln>
              <a:noFill/>
            </a:ln>
          </p:spPr>
        </p:pic>
        <p:pic>
          <p:nvPicPr>
            <p:cNvPr id="1093" name="Google Shape;1093;g142bb772fa3_1_885"/>
            <p:cNvPicPr preferRelativeResize="0"/>
            <p:nvPr/>
          </p:nvPicPr>
          <p:blipFill rotWithShape="1">
            <a:blip r:embed="rId12">
              <a:alphaModFix/>
            </a:blip>
            <a:srcRect b="0" l="0" r="0" t="0"/>
            <a:stretch/>
          </p:blipFill>
          <p:spPr>
            <a:xfrm>
              <a:off x="442746" y="3673756"/>
              <a:ext cx="674320" cy="426357"/>
            </a:xfrm>
            <a:prstGeom prst="rect">
              <a:avLst/>
            </a:prstGeom>
            <a:noFill/>
            <a:ln>
              <a:noFill/>
            </a:ln>
          </p:spPr>
        </p:pic>
      </p:grpSp>
      <p:grpSp>
        <p:nvGrpSpPr>
          <p:cNvPr id="1094" name="Google Shape;1094;g142bb772fa3_1_885"/>
          <p:cNvGrpSpPr/>
          <p:nvPr/>
        </p:nvGrpSpPr>
        <p:grpSpPr>
          <a:xfrm>
            <a:off x="623745" y="600017"/>
            <a:ext cx="6471322" cy="1022575"/>
            <a:chOff x="1855104" y="882787"/>
            <a:chExt cx="8162616" cy="1289665"/>
          </a:xfrm>
        </p:grpSpPr>
        <p:pic>
          <p:nvPicPr>
            <p:cNvPr id="1095" name="Google Shape;1095;g142bb772fa3_1_885"/>
            <p:cNvPicPr preferRelativeResize="0"/>
            <p:nvPr/>
          </p:nvPicPr>
          <p:blipFill rotWithShape="1">
            <a:blip r:embed="rId13">
              <a:alphaModFix/>
            </a:blip>
            <a:srcRect b="0" l="0" r="0" t="0"/>
            <a:stretch/>
          </p:blipFill>
          <p:spPr>
            <a:xfrm>
              <a:off x="4959353" y="882787"/>
              <a:ext cx="1809057" cy="1224581"/>
            </a:xfrm>
            <a:prstGeom prst="rect">
              <a:avLst/>
            </a:prstGeom>
            <a:noFill/>
            <a:ln>
              <a:noFill/>
            </a:ln>
          </p:spPr>
        </p:pic>
        <p:pic>
          <p:nvPicPr>
            <p:cNvPr id="1096" name="Google Shape;1096;g142bb772fa3_1_885"/>
            <p:cNvPicPr preferRelativeResize="0"/>
            <p:nvPr/>
          </p:nvPicPr>
          <p:blipFill rotWithShape="1">
            <a:blip r:embed="rId14">
              <a:alphaModFix/>
            </a:blip>
            <a:srcRect b="0" l="0" r="0" t="0"/>
            <a:stretch/>
          </p:blipFill>
          <p:spPr>
            <a:xfrm>
              <a:off x="2952865" y="1179099"/>
              <a:ext cx="918558" cy="918582"/>
            </a:xfrm>
            <a:prstGeom prst="rect">
              <a:avLst/>
            </a:prstGeom>
            <a:noFill/>
            <a:ln>
              <a:noFill/>
            </a:ln>
          </p:spPr>
        </p:pic>
        <p:pic>
          <p:nvPicPr>
            <p:cNvPr id="1097" name="Google Shape;1097;g142bb772fa3_1_885"/>
            <p:cNvPicPr preferRelativeResize="0"/>
            <p:nvPr/>
          </p:nvPicPr>
          <p:blipFill rotWithShape="1">
            <a:blip r:embed="rId15">
              <a:alphaModFix/>
            </a:blip>
            <a:srcRect b="0" l="0" r="0" t="0"/>
            <a:stretch/>
          </p:blipFill>
          <p:spPr>
            <a:xfrm>
              <a:off x="6934012" y="1378446"/>
              <a:ext cx="1408861" cy="519881"/>
            </a:xfrm>
            <a:prstGeom prst="rect">
              <a:avLst/>
            </a:prstGeom>
            <a:noFill/>
            <a:ln>
              <a:noFill/>
            </a:ln>
          </p:spPr>
        </p:pic>
        <p:pic>
          <p:nvPicPr>
            <p:cNvPr id="1098" name="Google Shape;1098;g142bb772fa3_1_885"/>
            <p:cNvPicPr preferRelativeResize="0"/>
            <p:nvPr/>
          </p:nvPicPr>
          <p:blipFill rotWithShape="1">
            <a:blip r:embed="rId16">
              <a:alphaModFix/>
            </a:blip>
            <a:srcRect b="0" l="0" r="0" t="0"/>
            <a:stretch/>
          </p:blipFill>
          <p:spPr>
            <a:xfrm>
              <a:off x="1855104" y="1182663"/>
              <a:ext cx="976477" cy="989789"/>
            </a:xfrm>
            <a:prstGeom prst="rect">
              <a:avLst/>
            </a:prstGeom>
            <a:noFill/>
            <a:ln>
              <a:noFill/>
            </a:ln>
          </p:spPr>
        </p:pic>
        <p:pic>
          <p:nvPicPr>
            <p:cNvPr id="1099" name="Google Shape;1099;g142bb772fa3_1_885"/>
            <p:cNvPicPr preferRelativeResize="0"/>
            <p:nvPr/>
          </p:nvPicPr>
          <p:blipFill rotWithShape="1">
            <a:blip r:embed="rId17">
              <a:alphaModFix/>
            </a:blip>
            <a:srcRect b="0" l="0" r="0" t="0"/>
            <a:stretch/>
          </p:blipFill>
          <p:spPr>
            <a:xfrm>
              <a:off x="8608859" y="1277271"/>
              <a:ext cx="1408861" cy="580143"/>
            </a:xfrm>
            <a:prstGeom prst="rect">
              <a:avLst/>
            </a:prstGeom>
            <a:noFill/>
            <a:ln>
              <a:noFill/>
            </a:ln>
          </p:spPr>
        </p:pic>
        <p:pic>
          <p:nvPicPr>
            <p:cNvPr id="1100" name="Google Shape;1100;g142bb772fa3_1_885"/>
            <p:cNvPicPr preferRelativeResize="0"/>
            <p:nvPr/>
          </p:nvPicPr>
          <p:blipFill rotWithShape="1">
            <a:blip r:embed="rId18">
              <a:alphaModFix/>
            </a:blip>
            <a:srcRect b="0" l="0" r="0" t="0"/>
            <a:stretch/>
          </p:blipFill>
          <p:spPr>
            <a:xfrm>
              <a:off x="3956105" y="1218281"/>
              <a:ext cx="918558" cy="918569"/>
            </a:xfrm>
            <a:prstGeom prst="rect">
              <a:avLst/>
            </a:prstGeom>
            <a:noFill/>
            <a:ln>
              <a:noFill/>
            </a:ln>
          </p:spPr>
        </p:pic>
      </p:grpSp>
      <p:pic>
        <p:nvPicPr>
          <p:cNvPr id="1101" name="Google Shape;1101;g142bb772fa3_1_885"/>
          <p:cNvPicPr preferRelativeResize="0"/>
          <p:nvPr/>
        </p:nvPicPr>
        <p:blipFill rotWithShape="1">
          <a:blip r:embed="rId19">
            <a:alphaModFix/>
          </a:blip>
          <a:srcRect b="0" l="0" r="0" t="0"/>
          <a:stretch/>
        </p:blipFill>
        <p:spPr>
          <a:xfrm>
            <a:off x="1433350" y="2471967"/>
            <a:ext cx="5322976" cy="1253307"/>
          </a:xfrm>
          <a:prstGeom prst="rect">
            <a:avLst/>
          </a:prstGeom>
          <a:noFill/>
          <a:ln>
            <a:noFill/>
          </a:ln>
        </p:spPr>
      </p:pic>
      <p:pic>
        <p:nvPicPr>
          <p:cNvPr id="1102" name="Google Shape;1102;g142bb772fa3_1_885"/>
          <p:cNvPicPr preferRelativeResize="0"/>
          <p:nvPr/>
        </p:nvPicPr>
        <p:blipFill rotWithShape="1">
          <a:blip r:embed="rId20">
            <a:alphaModFix/>
          </a:blip>
          <a:srcRect b="0" l="0" r="0" t="0"/>
          <a:stretch/>
        </p:blipFill>
        <p:spPr>
          <a:xfrm rot="5400000">
            <a:off x="3545242" y="4379051"/>
            <a:ext cx="710520" cy="469746"/>
          </a:xfrm>
          <a:prstGeom prst="rect">
            <a:avLst/>
          </a:prstGeom>
          <a:noFill/>
          <a:ln>
            <a:noFill/>
          </a:ln>
        </p:spPr>
      </p:pic>
      <p:pic>
        <p:nvPicPr>
          <p:cNvPr id="1103" name="Google Shape;1103;g142bb772fa3_1_885"/>
          <p:cNvPicPr preferRelativeResize="0"/>
          <p:nvPr/>
        </p:nvPicPr>
        <p:blipFill rotWithShape="1">
          <a:blip r:embed="rId20">
            <a:alphaModFix/>
          </a:blip>
          <a:srcRect b="0" l="0" r="0" t="0"/>
          <a:stretch/>
        </p:blipFill>
        <p:spPr>
          <a:xfrm rot="5400000">
            <a:off x="3526155" y="1991873"/>
            <a:ext cx="710520" cy="469746"/>
          </a:xfrm>
          <a:prstGeom prst="rect">
            <a:avLst/>
          </a:prstGeom>
          <a:noFill/>
          <a:ln>
            <a:noFill/>
          </a:ln>
        </p:spPr>
      </p:pic>
      <p:sp>
        <p:nvSpPr>
          <p:cNvPr id="1104" name="Google Shape;1104;g142bb772fa3_1_885"/>
          <p:cNvSpPr txBox="1"/>
          <p:nvPr>
            <p:ph idx="3" type="body"/>
          </p:nvPr>
        </p:nvSpPr>
        <p:spPr>
          <a:xfrm>
            <a:off x="7641050" y="416775"/>
            <a:ext cx="4282500" cy="614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g142bb772fa3_1_891" title="1590160959.mp4">
            <a:hlinkClick r:id="rId3"/>
          </p:cNvPr>
          <p:cNvPicPr preferRelativeResize="0"/>
          <p:nvPr/>
        </p:nvPicPr>
        <p:blipFill rotWithShape="1">
          <a:blip r:embed="rId4">
            <a:alphaModFix/>
          </a:blip>
          <a:srcRect b="0" l="0" r="0" t="0"/>
          <a:stretch/>
        </p:blipFill>
        <p:spPr>
          <a:xfrm>
            <a:off x="5780648" y="0"/>
            <a:ext cx="4326924" cy="2357748"/>
          </a:xfrm>
          <a:prstGeom prst="rect">
            <a:avLst/>
          </a:prstGeom>
          <a:noFill/>
          <a:ln>
            <a:noFill/>
          </a:ln>
        </p:spPr>
      </p:pic>
      <p:pic>
        <p:nvPicPr>
          <p:cNvPr id="1111" name="Google Shape;1111;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112" name="Google Shape;1112;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DNEG’s xSTUDIO</a:t>
            </a:r>
            <a:endParaRPr b="0" i="0" sz="1400" u="none" cap="none" strike="noStrike">
              <a:solidFill>
                <a:srgbClr val="000000"/>
              </a:solidFill>
              <a:latin typeface="Arial"/>
              <a:ea typeface="Arial"/>
              <a:cs typeface="Arial"/>
              <a:sym typeface="Arial"/>
            </a:endParaRPr>
          </a:p>
        </p:txBody>
      </p:sp>
      <p:sp>
        <p:nvSpPr>
          <p:cNvPr id="1113" name="Google Shape;1113;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Autodesk’s RV Player</a:t>
            </a:r>
            <a:endParaRPr b="0" i="0" sz="1400" u="none" cap="none" strike="noStrike">
              <a:solidFill>
                <a:srgbClr val="000000"/>
              </a:solidFill>
              <a:latin typeface="Arial"/>
              <a:ea typeface="Arial"/>
              <a:cs typeface="Arial"/>
              <a:sym typeface="Arial"/>
            </a:endParaRPr>
          </a:p>
        </p:txBody>
      </p:sp>
      <p:pic>
        <p:nvPicPr>
          <p:cNvPr id="1114" name="Google Shape;1114;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a:noFill/>
          <a:ln>
            <a:noFill/>
          </a:ln>
        </p:spPr>
      </p:pic>
      <p:sp>
        <p:nvSpPr>
          <p:cNvPr id="1115" name="Google Shape;1115;g142bb772fa3_1_89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116" name="Google Shape;1116;g142bb772fa3_1_89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25297f48d0b_0_4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a:t>openimageio.org</a:t>
            </a:r>
            <a:endParaRPr/>
          </a:p>
        </p:txBody>
      </p:sp>
      <p:pic>
        <p:nvPicPr>
          <p:cNvPr id="1123" name="Google Shape;1123;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a:noFill/>
          <a:ln>
            <a:noFill/>
          </a:ln>
        </p:spPr>
      </p:pic>
      <p:sp>
        <p:nvSpPr>
          <p:cNvPr id="1124" name="Google Shape;1124;g25297f48d0b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125" name="Google Shape;1125;g25297f48d0b_0_43"/>
          <p:cNvPicPr preferRelativeResize="0"/>
          <p:nvPr/>
        </p:nvPicPr>
        <p:blipFill rotWithShape="1">
          <a:blip r:embed="rId4">
            <a:alphaModFix/>
          </a:blip>
          <a:srcRect b="0" l="0" r="0" t="0"/>
          <a:stretch/>
        </p:blipFill>
        <p:spPr>
          <a:xfrm>
            <a:off x="0" y="0"/>
            <a:ext cx="7570624" cy="3171675"/>
          </a:xfrm>
          <a:prstGeom prst="rect">
            <a:avLst/>
          </a:prstGeom>
          <a:noFill/>
          <a:ln>
            <a:noFill/>
          </a:ln>
        </p:spPr>
      </p:pic>
      <p:sp>
        <p:nvSpPr>
          <p:cNvPr id="1126" name="Google Shape;1126;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1" lang="en-US" sz="1300" u="none" cap="none" strike="noStrike">
                <a:solidFill>
                  <a:srgbClr val="000000"/>
                </a:solidFill>
                <a:latin typeface="Arial"/>
                <a:ea typeface="Arial"/>
                <a:cs typeface="Arial"/>
                <a:sym typeface="Arial"/>
              </a:rPr>
              <a:t>Miles Morales (Shameik Moore) and Gwen Stacy (Hailee Steinfeld) take on The Spot (Jason Schwartzman) in Columbia Pictures and Sony Pictures Animation’s SPIDER-MAN™: ACROSS THE SPIDER-VERSE.</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3774538861f_0_1259"/>
          <p:cNvSpPr txBox="1"/>
          <p:nvPr>
            <p:ph idx="3" type="body"/>
          </p:nvPr>
        </p:nvSpPr>
        <p:spPr>
          <a:xfrm>
            <a:off x="1308450" y="3174025"/>
            <a:ext cx="95751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3000"/>
              <a:t>An open source project with the mission to develop a royalty-free, open-source, open standard video codec for professional video capturing and post-production.</a:t>
            </a:r>
            <a:endParaRPr sz="3000"/>
          </a:p>
          <a:p>
            <a:pPr indent="0" lvl="0" marL="0" rtl="0" algn="l">
              <a:lnSpc>
                <a:spcPct val="100000"/>
              </a:lnSpc>
              <a:spcBef>
                <a:spcPts val="1000"/>
              </a:spcBef>
              <a:spcAft>
                <a:spcPts val="0"/>
              </a:spcAft>
              <a:buSzPts val="2800"/>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SzPts val="2800"/>
              <a:buNone/>
            </a:pPr>
            <a:r>
              <a:t/>
            </a:r>
            <a:endParaRPr sz="1500"/>
          </a:p>
          <a:p>
            <a:pPr indent="0" lvl="0" marL="457200" rtl="0" algn="l">
              <a:lnSpc>
                <a:spcPct val="150000"/>
              </a:lnSpc>
              <a:spcBef>
                <a:spcPts val="0"/>
              </a:spcBef>
              <a:spcAft>
                <a:spcPts val="0"/>
              </a:spcAft>
              <a:buSzPts val="2800"/>
              <a:buNone/>
            </a:pPr>
            <a:r>
              <a:t/>
            </a:r>
            <a:endParaRPr sz="1500"/>
          </a:p>
          <a:p>
            <a:pPr indent="0" lvl="0" marL="0" rtl="0" algn="l">
              <a:lnSpc>
                <a:spcPct val="100000"/>
              </a:lnSpc>
              <a:spcBef>
                <a:spcPts val="1100"/>
              </a:spcBef>
              <a:spcAft>
                <a:spcPts val="0"/>
              </a:spcAft>
              <a:buSzPts val="2800"/>
              <a:buNone/>
            </a:pPr>
            <a:r>
              <a:t/>
            </a:r>
            <a:endParaRPr sz="3000"/>
          </a:p>
          <a:p>
            <a:pPr indent="0" lvl="0" marL="0" rtl="0" algn="l">
              <a:lnSpc>
                <a:spcPct val="100000"/>
              </a:lnSpc>
              <a:spcBef>
                <a:spcPts val="1100"/>
              </a:spcBef>
              <a:spcAft>
                <a:spcPts val="0"/>
              </a:spcAft>
              <a:buSzPts val="2800"/>
              <a:buNone/>
            </a:pPr>
            <a:r>
              <a:t/>
            </a:r>
            <a:endParaRPr sz="2400"/>
          </a:p>
        </p:txBody>
      </p:sp>
      <p:pic>
        <p:nvPicPr>
          <p:cNvPr id="1133" name="Google Shape;1133;g3774538861f_0_1259" title="OpenAPV-logo.png"/>
          <p:cNvPicPr preferRelativeResize="0"/>
          <p:nvPr/>
        </p:nvPicPr>
        <p:blipFill rotWithShape="1">
          <a:blip r:embed="rId5">
            <a:alphaModFix/>
          </a:blip>
          <a:srcRect b="0" l="0" r="0" t="0"/>
          <a:stretch/>
        </p:blipFill>
        <p:spPr>
          <a:xfrm>
            <a:off x="2123875" y="569925"/>
            <a:ext cx="7944248" cy="24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3774538861f_0_1248"/>
          <p:cNvSpPr txBox="1"/>
          <p:nvPr>
            <p:ph idx="3" type="body"/>
          </p:nvPr>
        </p:nvSpPr>
        <p:spPr>
          <a:xfrm>
            <a:off x="521925" y="3826400"/>
            <a:ext cx="11505900" cy="291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140" name="Google Shape;1140;g3774538861f_0_1248" title="aces-full-color.png"/>
          <p:cNvPicPr preferRelativeResize="0"/>
          <p:nvPr/>
        </p:nvPicPr>
        <p:blipFill rotWithShape="1">
          <a:blip r:embed="rId3">
            <a:alphaModFix/>
          </a:blip>
          <a:srcRect b="0" l="0" r="0" t="0"/>
          <a:stretch/>
        </p:blipFill>
        <p:spPr>
          <a:xfrm>
            <a:off x="2793300" y="442375"/>
            <a:ext cx="6605409" cy="29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46" name="Google Shape;1146;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47" name="Google Shape;1147;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sp>
        <p:nvSpPr>
          <p:cNvPr id="1148" name="Google Shape;1148;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Machine Learning Working Group</a:t>
            </a:r>
            <a:endParaRPr b="0" i="0" sz="4800" u="none" cap="none" strike="noStrike">
              <a:solidFill>
                <a:srgbClr val="000000"/>
              </a:solidFill>
              <a:latin typeface="Roboto Light"/>
              <a:ea typeface="Roboto Light"/>
              <a:cs typeface="Roboto Light"/>
              <a:sym typeface="Roboto Light"/>
            </a:endParaRPr>
          </a:p>
          <a:p>
            <a:pPr indent="0" lvl="0" marL="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000000"/>
              </a:solidFill>
              <a:latin typeface="Roboto Light"/>
              <a:ea typeface="Roboto Light"/>
              <a:cs typeface="Roboto Light"/>
              <a:sym typeface="Roboto Light"/>
            </a:endParaRPr>
          </a:p>
        </p:txBody>
      </p:sp>
      <p:sp>
        <p:nvSpPr>
          <p:cNvPr id="1149" name="Google Shape;1149;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100"/>
              <a:buFont typeface="Arial"/>
              <a:buNone/>
            </a:pPr>
            <a:r>
              <a:rPr b="0" i="0" lang="en-US" sz="2200" u="none" cap="none" strike="noStrike">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b="0" i="0" lang="en-US" sz="2200" u="sng" cap="none" strike="noStrike">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b="0" i="0" sz="1400" u="none" cap="none" strike="noStrike">
              <a:solidFill>
                <a:srgbClr val="000000"/>
              </a:solidFill>
              <a:latin typeface="Arial"/>
              <a:ea typeface="Arial"/>
              <a:cs typeface="Arial"/>
              <a:sym typeface="Arial"/>
            </a:endParaRPr>
          </a:p>
        </p:txBody>
      </p:sp>
      <p:sp>
        <p:nvSpPr>
          <p:cNvPr id="1150" name="Google Shape;1150;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Rongotai Model Train Club (RMTC) </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b="0" i="0" sz="2000" u="none" cap="none" strike="noStrike">
              <a:solidFill>
                <a:srgbClr val="000000"/>
              </a:solidFill>
              <a:latin typeface="Roboto Light"/>
              <a:ea typeface="Roboto Light"/>
              <a:cs typeface="Roboto Light"/>
              <a:sym typeface="Roboto Light"/>
            </a:endParaRPr>
          </a:p>
        </p:txBody>
      </p:sp>
      <p:sp>
        <p:nvSpPr>
          <p:cNvPr id="1151" name="Google Shape;1151;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Dailies Notes Assistant (DNA)</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b="0" i="0" sz="20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57" name="Google Shape;1157;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58" name="Google Shape;1158;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grpSp>
        <p:nvGrpSpPr>
          <p:cNvPr id="1159" name="Google Shape;1159;g3774538861f_0_1220"/>
          <p:cNvGrpSpPr/>
          <p:nvPr/>
        </p:nvGrpSpPr>
        <p:grpSpPr>
          <a:xfrm>
            <a:off x="708349" y="1261389"/>
            <a:ext cx="5268427" cy="2739137"/>
            <a:chOff x="719250" y="1024537"/>
            <a:chExt cx="3760744" cy="1955269"/>
          </a:xfrm>
        </p:grpSpPr>
        <p:pic>
          <p:nvPicPr>
            <p:cNvPr id="1160" name="Google Shape;1160;g3774538861f_0_1220"/>
            <p:cNvPicPr preferRelativeResize="0"/>
            <p:nvPr/>
          </p:nvPicPr>
          <p:blipFill rotWithShape="1">
            <a:blip r:embed="rId4">
              <a:alphaModFix/>
            </a:blip>
            <a:srcRect b="0" l="0" r="0" t="0"/>
            <a:stretch/>
          </p:blipFill>
          <p:spPr>
            <a:xfrm>
              <a:off x="719250" y="1024537"/>
              <a:ext cx="3760744" cy="1955269"/>
            </a:xfrm>
            <a:prstGeom prst="rect">
              <a:avLst/>
            </a:prstGeom>
            <a:noFill/>
            <a:ln>
              <a:noFill/>
            </a:ln>
          </p:spPr>
        </p:pic>
        <p:pic>
          <p:nvPicPr>
            <p:cNvPr id="1161" name="Google Shape;1161;g3774538861f_0_1220"/>
            <p:cNvPicPr preferRelativeResize="0"/>
            <p:nvPr/>
          </p:nvPicPr>
          <p:blipFill rotWithShape="1">
            <a:blip r:embed="rId5">
              <a:alphaModFix/>
            </a:blip>
            <a:srcRect b="0" l="0" r="0" t="0"/>
            <a:stretch/>
          </p:blipFill>
          <p:spPr>
            <a:xfrm>
              <a:off x="2093982" y="1177271"/>
              <a:ext cx="2035846" cy="573800"/>
            </a:xfrm>
            <a:prstGeom prst="rect">
              <a:avLst/>
            </a:prstGeom>
            <a:noFill/>
            <a:ln>
              <a:noFill/>
            </a:ln>
          </p:spPr>
        </p:pic>
      </p:grpSp>
      <p:grpSp>
        <p:nvGrpSpPr>
          <p:cNvPr id="1162" name="Google Shape;1162;g3774538861f_0_1220"/>
          <p:cNvGrpSpPr/>
          <p:nvPr/>
        </p:nvGrpSpPr>
        <p:grpSpPr>
          <a:xfrm>
            <a:off x="6195976" y="1257278"/>
            <a:ext cx="5268427" cy="2733609"/>
            <a:chOff x="4650056" y="1024538"/>
            <a:chExt cx="3760744" cy="1951323"/>
          </a:xfrm>
        </p:grpSpPr>
        <p:pic>
          <p:nvPicPr>
            <p:cNvPr id="1163" name="Google Shape;1163;g3774538861f_0_1220"/>
            <p:cNvPicPr preferRelativeResize="0"/>
            <p:nvPr/>
          </p:nvPicPr>
          <p:blipFill rotWithShape="1">
            <a:blip r:embed="rId6">
              <a:alphaModFix/>
            </a:blip>
            <a:srcRect b="0" l="0" r="0" t="0"/>
            <a:stretch/>
          </p:blipFill>
          <p:spPr>
            <a:xfrm>
              <a:off x="4650056" y="1024538"/>
              <a:ext cx="3760744" cy="1951323"/>
            </a:xfrm>
            <a:prstGeom prst="rect">
              <a:avLst/>
            </a:prstGeom>
            <a:noFill/>
            <a:ln>
              <a:noFill/>
            </a:ln>
          </p:spPr>
        </p:pic>
        <p:pic>
          <p:nvPicPr>
            <p:cNvPr id="1164" name="Google Shape;1164;g3774538861f_0_1220"/>
            <p:cNvPicPr preferRelativeResize="0"/>
            <p:nvPr/>
          </p:nvPicPr>
          <p:blipFill rotWithShape="1">
            <a:blip r:embed="rId7">
              <a:alphaModFix/>
            </a:blip>
            <a:srcRect b="0" l="0" r="0" t="0"/>
            <a:stretch/>
          </p:blipFill>
          <p:spPr>
            <a:xfrm>
              <a:off x="6044600" y="1784675"/>
              <a:ext cx="2160500" cy="1072825"/>
            </a:xfrm>
            <a:prstGeom prst="rect">
              <a:avLst/>
            </a:prstGeom>
            <a:noFill/>
            <a:ln>
              <a:noFill/>
            </a:ln>
          </p:spPr>
        </p:pic>
        <p:pic>
          <p:nvPicPr>
            <p:cNvPr id="1165" name="Google Shape;1165;g3774538861f_0_1220"/>
            <p:cNvPicPr preferRelativeResize="0"/>
            <p:nvPr/>
          </p:nvPicPr>
          <p:blipFill rotWithShape="1">
            <a:blip r:embed="rId8">
              <a:alphaModFix/>
            </a:blip>
            <a:srcRect b="0" l="0" r="0" t="0"/>
            <a:stretch/>
          </p:blipFill>
          <p:spPr>
            <a:xfrm>
              <a:off x="6051149" y="1162972"/>
              <a:ext cx="2119526" cy="636424"/>
            </a:xfrm>
            <a:prstGeom prst="rect">
              <a:avLst/>
            </a:prstGeom>
            <a:noFill/>
            <a:ln>
              <a:noFill/>
            </a:ln>
          </p:spPr>
        </p:pic>
      </p:grpSp>
      <p:sp>
        <p:nvSpPr>
          <p:cNvPr id="1166" name="Google Shape;1166;g3774538861f_0_1220"/>
          <p:cNvSpPr txBox="1"/>
          <p:nvPr/>
        </p:nvSpPr>
        <p:spPr>
          <a:xfrm>
            <a:off x="6496393" y="4901017"/>
            <a:ext cx="1452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120"/>
              <a:buFont typeface="Arial"/>
              <a:buNone/>
            </a:pPr>
            <a:r>
              <a:rPr b="0" i="0" lang="en-US" sz="1120" u="none" cap="none" strike="noStrike">
                <a:solidFill>
                  <a:srgbClr val="000000"/>
                </a:solidFill>
                <a:latin typeface="Arial"/>
                <a:ea typeface="Arial"/>
                <a:cs typeface="Arial"/>
                <a:sym typeface="Arial"/>
              </a:rPr>
              <a:t>Zero Trust WG</a:t>
            </a:r>
            <a:endParaRPr b="0" i="0" sz="1120" u="none" cap="none" strike="noStrike">
              <a:solidFill>
                <a:srgbClr val="000000"/>
              </a:solidFill>
              <a:latin typeface="Arial"/>
              <a:ea typeface="Arial"/>
              <a:cs typeface="Arial"/>
              <a:sym typeface="Arial"/>
            </a:endParaRPr>
          </a:p>
        </p:txBody>
      </p:sp>
      <p:grpSp>
        <p:nvGrpSpPr>
          <p:cNvPr id="1167" name="Google Shape;1167;g3774538861f_0_1220"/>
          <p:cNvGrpSpPr/>
          <p:nvPr/>
        </p:nvGrpSpPr>
        <p:grpSpPr>
          <a:xfrm>
            <a:off x="6215113" y="4080152"/>
            <a:ext cx="5230164" cy="2716400"/>
            <a:chOff x="4650056" y="3083205"/>
            <a:chExt cx="3733432" cy="1939039"/>
          </a:xfrm>
        </p:grpSpPr>
        <p:pic>
          <p:nvPicPr>
            <p:cNvPr id="1168" name="Google Shape;1168;g3774538861f_0_1220"/>
            <p:cNvPicPr preferRelativeResize="0"/>
            <p:nvPr/>
          </p:nvPicPr>
          <p:blipFill rotWithShape="1">
            <a:blip r:embed="rId9">
              <a:alphaModFix/>
            </a:blip>
            <a:srcRect b="0" l="0" r="0" t="0"/>
            <a:stretch/>
          </p:blipFill>
          <p:spPr>
            <a:xfrm>
              <a:off x="4650056" y="3083205"/>
              <a:ext cx="3733432" cy="1939039"/>
            </a:xfrm>
            <a:prstGeom prst="rect">
              <a:avLst/>
            </a:prstGeom>
            <a:noFill/>
            <a:ln>
              <a:noFill/>
            </a:ln>
          </p:spPr>
        </p:pic>
        <p:sp>
          <p:nvSpPr>
            <p:cNvPr id="1169" name="Google Shape;1169;g3774538861f_0_1220"/>
            <p:cNvSpPr txBox="1"/>
            <p:nvPr/>
          </p:nvSpPr>
          <p:spPr>
            <a:xfrm>
              <a:off x="5978015" y="3166090"/>
              <a:ext cx="1881900" cy="2634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Zero Trust Working Group</a:t>
              </a:r>
              <a:endParaRPr b="0" i="0" sz="1400" u="none" cap="none" strike="noStrike">
                <a:solidFill>
                  <a:srgbClr val="000000"/>
                </a:solidFill>
                <a:latin typeface="Arial"/>
                <a:ea typeface="Arial"/>
                <a:cs typeface="Arial"/>
                <a:sym typeface="Arial"/>
              </a:endParaRPr>
            </a:p>
          </p:txBody>
        </p:sp>
        <p:sp>
          <p:nvSpPr>
            <p:cNvPr id="1170" name="Google Shape;1170;g3774538861f_0_1220"/>
            <p:cNvSpPr txBox="1"/>
            <p:nvPr/>
          </p:nvSpPr>
          <p:spPr>
            <a:xfrm>
              <a:off x="5989000" y="3811175"/>
              <a:ext cx="2160600" cy="1062000"/>
            </a:xfrm>
            <a:prstGeom prst="rect">
              <a:avLst/>
            </a:prstGeom>
            <a:solidFill>
              <a:srgbClr val="FFFFFF"/>
            </a:solidFill>
            <a:ln>
              <a:noFill/>
            </a:ln>
          </p:spPr>
          <p:txBody>
            <a:bodyPr anchorCtr="0" anchor="t" bIns="128075" lIns="128075" spcFirstLastPara="1" rIns="128075" wrap="square" tIns="128075">
              <a:spAutoFit/>
            </a:bodyPr>
            <a:lstStyle/>
            <a:p>
              <a:pPr indent="0" lvl="0" marL="0" marR="0" rtl="0" algn="l">
                <a:lnSpc>
                  <a:spcPct val="100000"/>
                </a:lnSpc>
                <a:spcBef>
                  <a:spcPts val="0"/>
                </a:spcBef>
                <a:spcAft>
                  <a:spcPts val="0"/>
                </a:spcAft>
                <a:buClr>
                  <a:srgbClr val="000000"/>
                </a:buClr>
                <a:buSzPts val="980"/>
                <a:buFont typeface="Arial"/>
                <a:buNone/>
              </a:pPr>
              <a:r>
                <a:rPr b="0" i="0" lang="en-US" sz="980" u="none" cap="none" strike="noStrike">
                  <a:solidFill>
                    <a:srgbClr val="000000"/>
                  </a:solidFill>
                  <a:latin typeface="Arial"/>
                  <a:ea typeface="Arial"/>
                  <a:cs typeface="Arial"/>
                  <a:sym typeface="Arial"/>
                </a:rPr>
                <a:t>To support ASWF projects that need to function in a Zero Trust operating environment. Assist ASWF projects in determining their zero trust security needs and share best practices on implementation approaches.</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0"/>
                <a:buFont typeface="Arial"/>
                <a:buNone/>
              </a:pPr>
              <a:r>
                <a:t/>
              </a:r>
              <a:endParaRPr b="0" i="0" sz="1120" u="none" cap="none" strike="noStrike">
                <a:solidFill>
                  <a:srgbClr val="000000"/>
                </a:solidFill>
                <a:latin typeface="Arial"/>
                <a:ea typeface="Arial"/>
                <a:cs typeface="Arial"/>
                <a:sym typeface="Arial"/>
              </a:endParaRPr>
            </a:p>
          </p:txBody>
        </p:sp>
      </p:grpSp>
      <p:grpSp>
        <p:nvGrpSpPr>
          <p:cNvPr id="1171" name="Google Shape;1171;g3774538861f_0_1220"/>
          <p:cNvGrpSpPr/>
          <p:nvPr/>
        </p:nvGrpSpPr>
        <p:grpSpPr>
          <a:xfrm>
            <a:off x="719337" y="4080047"/>
            <a:ext cx="5246465" cy="2716333"/>
            <a:chOff x="719337" y="4080047"/>
            <a:chExt cx="5246465" cy="2716333"/>
          </a:xfrm>
        </p:grpSpPr>
        <p:pic>
          <p:nvPicPr>
            <p:cNvPr id="1172" name="Google Shape;1172;g3774538861f_0_1220"/>
            <p:cNvPicPr preferRelativeResize="0"/>
            <p:nvPr/>
          </p:nvPicPr>
          <p:blipFill rotWithShape="1">
            <a:blip r:embed="rId10">
              <a:alphaModFix/>
            </a:blip>
            <a:srcRect b="0" l="0" r="0" t="0"/>
            <a:stretch/>
          </p:blipFill>
          <p:spPr>
            <a:xfrm>
              <a:off x="719337" y="4080047"/>
              <a:ext cx="5246465" cy="2716333"/>
            </a:xfrm>
            <a:prstGeom prst="rect">
              <a:avLst/>
            </a:prstGeom>
            <a:noFill/>
            <a:ln>
              <a:noFill/>
            </a:ln>
          </p:spPr>
        </p:pic>
        <p:sp>
          <p:nvSpPr>
            <p:cNvPr id="1173" name="Google Shape;1173;g3774538861f_0_1220"/>
            <p:cNvSpPr/>
            <p:nvPr/>
          </p:nvSpPr>
          <p:spPr>
            <a:xfrm>
              <a:off x="2686225" y="4365100"/>
              <a:ext cx="2971200" cy="7683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4" name="Google Shape;1174;g3774538861f_0_1220"/>
            <p:cNvPicPr preferRelativeResize="0"/>
            <p:nvPr/>
          </p:nvPicPr>
          <p:blipFill rotWithShape="1">
            <a:blip r:embed="rId11">
              <a:alphaModFix/>
            </a:blip>
            <a:srcRect b="0" l="0" r="0" t="0"/>
            <a:stretch/>
          </p:blipFill>
          <p:spPr>
            <a:xfrm>
              <a:off x="2864225" y="4327025"/>
              <a:ext cx="1897700" cy="768400"/>
            </a:xfrm>
            <a:prstGeom prst="rect">
              <a:avLst/>
            </a:prstGeom>
            <a:noFill/>
            <a:ln>
              <a:noFill/>
            </a:ln>
          </p:spPr>
        </p:pic>
      </p:grpSp>
      <p:sp>
        <p:nvSpPr>
          <p:cNvPr id="1175" name="Google Shape;1175;g3774538861f_0_1220"/>
          <p:cNvSpPr txBox="1"/>
          <p:nvPr/>
        </p:nvSpPr>
        <p:spPr>
          <a:xfrm>
            <a:off x="6455700" y="4922625"/>
            <a:ext cx="1776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Zero Trust Working Group</a:t>
            </a:r>
            <a:endParaRPr b="0" i="0" sz="900" u="none" cap="none" strike="noStrike">
              <a:solidFill>
                <a:srgbClr val="000000"/>
              </a:solidFill>
              <a:latin typeface="Arial"/>
              <a:ea typeface="Arial"/>
              <a:cs typeface="Arial"/>
              <a:sym typeface="Arial"/>
            </a:endParaRPr>
          </a:p>
        </p:txBody>
      </p:sp>
      <p:sp>
        <p:nvSpPr>
          <p:cNvPr id="1176" name="Google Shape;1176;g3774538861f_0_1220"/>
          <p:cNvSpPr/>
          <p:nvPr/>
        </p:nvSpPr>
        <p:spPr>
          <a:xfrm>
            <a:off x="6476050" y="4344750"/>
            <a:ext cx="1546500" cy="936000"/>
          </a:xfrm>
          <a:prstGeom prst="rect">
            <a:avLst/>
          </a:prstGeom>
          <a:noFill/>
          <a:ln cap="flat" cmpd="sng" w="19050">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27"/>
          <p:cNvPicPr preferRelativeResize="0"/>
          <p:nvPr/>
        </p:nvPicPr>
        <p:blipFill rotWithShape="1">
          <a:blip r:embed="rId3">
            <a:alphaModFix/>
          </a:blip>
          <a:srcRect b="0" l="0" r="0" t="0"/>
          <a:stretch/>
        </p:blipFill>
        <p:spPr>
          <a:xfrm>
            <a:off x="7990675" y="1220475"/>
            <a:ext cx="4105202" cy="5448598"/>
          </a:xfrm>
          <a:prstGeom prst="rect">
            <a:avLst/>
          </a:prstGeom>
          <a:noFill/>
          <a:ln>
            <a:noFill/>
          </a:ln>
        </p:spPr>
      </p:pic>
      <p:sp>
        <p:nvSpPr>
          <p:cNvPr id="1182" name="Google Shape;1182;p27"/>
          <p:cNvSpPr txBox="1"/>
          <p:nvPr>
            <p:ph idx="1" type="body"/>
          </p:nvPr>
        </p:nvSpPr>
        <p:spPr>
          <a:xfrm>
            <a:off x="838176" y="1825625"/>
            <a:ext cx="6903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lnSpc>
                <a:spcPct val="90000"/>
              </a:lnSpc>
              <a:spcBef>
                <a:spcPts val="1100"/>
              </a:spcBef>
              <a:spcAft>
                <a:spcPts val="0"/>
              </a:spcAft>
              <a:buSzPts val="1600"/>
              <a:buChar char="●"/>
            </a:pPr>
            <a:r>
              <a:rPr lang="en-US" sz="1600"/>
              <a:t>Submit a PR with a bugfix or new feature</a:t>
            </a:r>
            <a:endParaRPr sz="1600"/>
          </a:p>
          <a:p>
            <a:pPr indent="-330200" lvl="0" marL="457200" rtl="0" algn="l">
              <a:lnSpc>
                <a:spcPct val="90000"/>
              </a:lnSpc>
              <a:spcBef>
                <a:spcPts val="1100"/>
              </a:spcBef>
              <a:spcAft>
                <a:spcPts val="0"/>
              </a:spcAft>
              <a:buSzPts val="1600"/>
              <a:buChar char="●"/>
            </a:pPr>
            <a:r>
              <a:rPr lang="en-US" sz="1600"/>
              <a:t>Pick existing GitHub issue as a sample project</a:t>
            </a:r>
            <a:endParaRPr sz="1600"/>
          </a:p>
          <a:p>
            <a:pPr indent="-330200" lvl="0" marL="457200" rtl="0" algn="l">
              <a:lnSpc>
                <a:spcPct val="90000"/>
              </a:lnSpc>
              <a:spcBef>
                <a:spcPts val="1100"/>
              </a:spcBef>
              <a:spcAft>
                <a:spcPts val="0"/>
              </a:spcAft>
              <a:buSzPts val="1600"/>
              <a:buChar char="●"/>
            </a:pPr>
            <a:r>
              <a:rPr lang="en-US" sz="1600"/>
              <a:t>Integrate with a new app / contribute plugin</a:t>
            </a:r>
            <a:endParaRPr sz="1600"/>
          </a:p>
          <a:p>
            <a:pPr indent="-330200" lvl="0" marL="457200" rtl="0" algn="l">
              <a:lnSpc>
                <a:spcPct val="90000"/>
              </a:lnSpc>
              <a:spcBef>
                <a:spcPts val="1100"/>
              </a:spcBef>
              <a:spcAft>
                <a:spcPts val="0"/>
              </a:spcAft>
              <a:buSzPts val="1600"/>
              <a:buChar char="●"/>
            </a:pPr>
            <a:r>
              <a:rPr lang="en-US" sz="1600"/>
              <a:t>Help improve project documentation</a:t>
            </a:r>
            <a:endParaRPr sz="1600"/>
          </a:p>
          <a:p>
            <a:pPr indent="-330200" lvl="0" marL="457200" rtl="0" algn="l">
              <a:lnSpc>
                <a:spcPct val="90000"/>
              </a:lnSpc>
              <a:spcBef>
                <a:spcPts val="1100"/>
              </a:spcBef>
              <a:spcAft>
                <a:spcPts val="0"/>
              </a:spcAft>
              <a:buSzPts val="1600"/>
              <a:buChar char="●"/>
            </a:pPr>
            <a:r>
              <a:rPr lang="en-US" sz="1600"/>
              <a:t>Submit additional test cases</a:t>
            </a:r>
            <a:endParaRPr sz="1600"/>
          </a:p>
          <a:p>
            <a:pPr indent="-330200" lvl="0" marL="457200" rtl="0" algn="l">
              <a:lnSpc>
                <a:spcPct val="90000"/>
              </a:lnSpc>
              <a:spcBef>
                <a:spcPts val="1100"/>
              </a:spcBef>
              <a:spcAft>
                <a:spcPts val="0"/>
              </a:spcAft>
              <a:buSzPts val="1600"/>
              <a:buChar char="●"/>
            </a:pPr>
            <a:r>
              <a:rPr lang="en-US" sz="1600"/>
              <a:t>Join the TSC discussion: dev mailing list, conf calls</a:t>
            </a:r>
            <a:endParaRPr sz="1600"/>
          </a:p>
          <a:p>
            <a:pPr indent="0" lvl="0" marL="0" rtl="0" algn="l">
              <a:lnSpc>
                <a:spcPct val="90000"/>
              </a:lnSpc>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lnSpc>
                <a:spcPct val="90000"/>
              </a:lnSpc>
              <a:spcBef>
                <a:spcPts val="1100"/>
              </a:spcBef>
              <a:spcAft>
                <a:spcPts val="0"/>
              </a:spcAft>
              <a:buSzPts val="1600"/>
              <a:buChar char="●"/>
            </a:pPr>
            <a:r>
              <a:rPr lang="en-US" sz="1600"/>
              <a:t>DevOps / CI expertise always useful</a:t>
            </a:r>
            <a:endParaRPr sz="1600"/>
          </a:p>
          <a:p>
            <a:pPr indent="-330200" lvl="0" marL="457200" rtl="0" algn="l">
              <a:lnSpc>
                <a:spcPct val="90000"/>
              </a:lnSpc>
              <a:spcBef>
                <a:spcPts val="1100"/>
              </a:spcBef>
              <a:spcAft>
                <a:spcPts val="0"/>
              </a:spcAft>
              <a:buSzPts val="1600"/>
              <a:buChar char="●"/>
            </a:pPr>
            <a:r>
              <a:rPr lang="en-US" sz="1600"/>
              <a:t>Interest / expertise in security especially welcome</a:t>
            </a:r>
            <a:endParaRPr sz="1600"/>
          </a:p>
          <a:p>
            <a:pPr indent="-330200" lvl="0" marL="457200" rtl="0" algn="l">
              <a:lnSpc>
                <a:spcPct val="90000"/>
              </a:lnSpc>
              <a:spcBef>
                <a:spcPts val="1100"/>
              </a:spcBef>
              <a:spcAft>
                <a:spcPts val="0"/>
              </a:spcAft>
              <a:buSzPts val="1600"/>
              <a:buChar char="●"/>
            </a:pPr>
            <a:r>
              <a:rPr lang="en-US" sz="1600"/>
              <a:t>Join the TAC discussions: mailing list, conf calls, working groups</a:t>
            </a:r>
            <a:endParaRPr sz="1600"/>
          </a:p>
          <a:p>
            <a:pPr indent="0" lvl="0" marL="0" rtl="0" algn="l">
              <a:lnSpc>
                <a:spcPct val="90000"/>
              </a:lnSpc>
              <a:spcBef>
                <a:spcPts val="1100"/>
              </a:spcBef>
              <a:spcAft>
                <a:spcPts val="0"/>
              </a:spcAft>
              <a:buSzPts val="2800"/>
              <a:buNone/>
            </a:pPr>
            <a:r>
              <a:rPr lang="en-US" sz="1600"/>
              <a:t>More information at </a:t>
            </a:r>
            <a:r>
              <a:rPr lang="en-US" sz="1600" u="sng">
                <a:solidFill>
                  <a:schemeClr val="hlink"/>
                </a:solidFill>
                <a:hlinkClick r:id="rId4"/>
              </a:rPr>
              <a:t>tac.aswf.io/engagement</a:t>
            </a:r>
            <a:r>
              <a:rPr lang="en-US" sz="1600"/>
              <a:t> </a:t>
            </a:r>
            <a:endParaRPr sz="1600"/>
          </a:p>
        </p:txBody>
      </p:sp>
      <p:sp>
        <p:nvSpPr>
          <p:cNvPr id="1183" name="Google Shape;1183;p2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contribute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SzPts val="2800"/>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SzPts val="2800"/>
              <a:buNone/>
            </a:pPr>
            <a:r>
              <a:rPr lang="en-US" sz="3400"/>
              <a:t>Stay connected to us on Twitter at </a:t>
            </a:r>
            <a:endParaRPr sz="3400"/>
          </a:p>
          <a:p>
            <a:pPr indent="0" lvl="0" marL="0" rtl="0" algn="ctr">
              <a:lnSpc>
                <a:spcPct val="100000"/>
              </a:lnSpc>
              <a:spcBef>
                <a:spcPts val="0"/>
              </a:spcBef>
              <a:spcAft>
                <a:spcPts val="0"/>
              </a:spcAft>
              <a:buSzPts val="2800"/>
              <a:buNone/>
            </a:pPr>
            <a:r>
              <a:rPr lang="en-US" sz="3400"/>
              <a:t>@AcademySWF and #ASWF</a:t>
            </a:r>
            <a:endParaRPr sz="3400"/>
          </a:p>
        </p:txBody>
      </p:sp>
      <p:sp>
        <p:nvSpPr>
          <p:cNvPr id="1189" name="Google Shape;1189;p29"/>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participate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0"/>
          <p:cNvSpPr txBox="1"/>
          <p:nvPr>
            <p:ph type="title"/>
          </p:nvPr>
        </p:nvSpPr>
        <p:spPr>
          <a:xfrm>
            <a:off x="60320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6100"/>
              <a:t>THANK YOU!</a:t>
            </a:r>
            <a:endParaRPr sz="6100"/>
          </a:p>
        </p:txBody>
      </p:sp>
      <p:sp>
        <p:nvSpPr>
          <p:cNvPr id="1195" name="Google Shape;1195;p30"/>
          <p:cNvSpPr txBox="1"/>
          <p:nvPr>
            <p:ph idx="1" type="subTitle"/>
          </p:nvPr>
        </p:nvSpPr>
        <p:spPr>
          <a:xfrm>
            <a:off x="6032000" y="33467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3900"/>
              <a:t>Learn more at </a:t>
            </a:r>
            <a:r>
              <a:rPr lang="en-US" sz="3900" u="sng">
                <a:solidFill>
                  <a:schemeClr val="hlink"/>
                </a:solidFill>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lnSpc>
                <a:spcPct val="90000"/>
              </a:lnSpc>
              <a:spcBef>
                <a:spcPts val="1100"/>
              </a:spcBef>
              <a:spcAft>
                <a:spcPts val="0"/>
              </a:spcAft>
              <a:buSzPts val="3500"/>
              <a:buChar char="•"/>
            </a:pPr>
            <a:r>
              <a:rPr lang="en-US" sz="3500"/>
              <a:t>Software development has a </a:t>
            </a:r>
            <a:r>
              <a:rPr b="1" lang="en-US" sz="3500"/>
              <a:t>cost</a:t>
            </a:r>
            <a:endParaRPr b="1" sz="3500"/>
          </a:p>
          <a:p>
            <a:pPr indent="-425450" lvl="1" marL="914400" rtl="0" algn="l">
              <a:lnSpc>
                <a:spcPct val="90000"/>
              </a:lnSpc>
              <a:spcBef>
                <a:spcPts val="500"/>
              </a:spcBef>
              <a:spcAft>
                <a:spcPts val="0"/>
              </a:spcAft>
              <a:buSzPts val="3100"/>
              <a:buChar char="▪"/>
            </a:pPr>
            <a:r>
              <a:rPr lang="en-US" sz="3100"/>
              <a:t>Development</a:t>
            </a:r>
            <a:endParaRPr sz="3100"/>
          </a:p>
          <a:p>
            <a:pPr indent="-425450" lvl="1" marL="914400" rtl="0" algn="l">
              <a:lnSpc>
                <a:spcPct val="90000"/>
              </a:lnSpc>
              <a:spcBef>
                <a:spcPts val="500"/>
              </a:spcBef>
              <a:spcAft>
                <a:spcPts val="0"/>
              </a:spcAft>
              <a:buSzPts val="3100"/>
              <a:buChar char="▪"/>
            </a:pPr>
            <a:r>
              <a:rPr lang="en-US" sz="3100"/>
              <a:t>Maintenance</a:t>
            </a:r>
            <a:endParaRPr sz="3100"/>
          </a:p>
          <a:p>
            <a:pPr indent="-425450" lvl="1" marL="914400" rtl="0" algn="l">
              <a:lnSpc>
                <a:spcPct val="90000"/>
              </a:lnSpc>
              <a:spcBef>
                <a:spcPts val="500"/>
              </a:spcBef>
              <a:spcAft>
                <a:spcPts val="0"/>
              </a:spcAft>
              <a:buSzPts val="3100"/>
              <a:buChar char="▪"/>
            </a:pPr>
            <a:r>
              <a:rPr lang="en-US" sz="3100"/>
              <a:t>Documentation</a:t>
            </a:r>
            <a:endParaRPr sz="3100"/>
          </a:p>
          <a:p>
            <a:pPr indent="-425450" lvl="1" marL="914400" rtl="0" algn="l">
              <a:lnSpc>
                <a:spcPct val="90000"/>
              </a:lnSpc>
              <a:spcBef>
                <a:spcPts val="500"/>
              </a:spcBef>
              <a:spcAft>
                <a:spcPts val="0"/>
              </a:spcAft>
              <a:buSzPts val="3100"/>
              <a:buChar char="▪"/>
            </a:pPr>
            <a:r>
              <a:rPr lang="en-US" sz="3100"/>
              <a:t>Training</a:t>
            </a:r>
            <a:endParaRPr sz="3100"/>
          </a:p>
          <a:p>
            <a:pPr indent="-450850" lvl="0" marL="457200" rtl="0" algn="l">
              <a:lnSpc>
                <a:spcPct val="90000"/>
              </a:lnSpc>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lnSpc>
                <a:spcPct val="90000"/>
              </a:lnSpc>
              <a:spcBef>
                <a:spcPts val="1100"/>
              </a:spcBef>
              <a:spcAft>
                <a:spcPts val="0"/>
              </a:spcAft>
              <a:buSzPts val="3500"/>
              <a:buChar char="•"/>
            </a:pPr>
            <a:r>
              <a:rPr lang="en-US" sz="3500"/>
              <a:t>Empower developers to lead development</a:t>
            </a:r>
            <a:endParaRPr sz="3500"/>
          </a:p>
        </p:txBody>
      </p:sp>
      <p:sp>
        <p:nvSpPr>
          <p:cNvPr id="408" name="Google Shape;408;p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414" name="Google Shape;41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415" name="Google Shape;41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416" name="Google Shape;41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417" name="Google Shape;41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418" name="Google Shape;41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419" name="Google Shape;41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420" name="Google Shape;42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421" name="Google Shape;42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422" name="Google Shape;42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423" name="Google Shape;42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424" name="Google Shape;424;p5"/>
          <p:cNvPicPr preferRelativeResize="0"/>
          <p:nvPr/>
        </p:nvPicPr>
        <p:blipFill rotWithShape="1">
          <a:blip r:embed="rId14">
            <a:alphaModFix/>
          </a:blip>
          <a:srcRect b="0" l="0" r="0" t="0"/>
          <a:stretch/>
        </p:blipFill>
        <p:spPr>
          <a:xfrm>
            <a:off x="5808602" y="5834873"/>
            <a:ext cx="1326934" cy="300900"/>
          </a:xfrm>
          <a:prstGeom prst="rect">
            <a:avLst/>
          </a:prstGeom>
          <a:noFill/>
          <a:ln>
            <a:noFill/>
          </a:ln>
        </p:spPr>
      </p:pic>
      <p:pic>
        <p:nvPicPr>
          <p:cNvPr id="425" name="Google Shape;425;p5"/>
          <p:cNvPicPr preferRelativeResize="0"/>
          <p:nvPr/>
        </p:nvPicPr>
        <p:blipFill rotWithShape="1">
          <a:blip r:embed="rId15">
            <a:alphaModFix/>
          </a:blip>
          <a:srcRect b="0" l="0" r="0" t="0"/>
          <a:stretch/>
        </p:blipFill>
        <p:spPr>
          <a:xfrm>
            <a:off x="4931939" y="6335952"/>
            <a:ext cx="1078467" cy="385649"/>
          </a:xfrm>
          <a:prstGeom prst="rect">
            <a:avLst/>
          </a:prstGeom>
          <a:noFill/>
          <a:ln>
            <a:noFill/>
          </a:ln>
        </p:spPr>
      </p:pic>
      <p:pic>
        <p:nvPicPr>
          <p:cNvPr id="426" name="Google Shape;42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427" name="Google Shape;42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Vertical Industry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Security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AI &amp; Data</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Cloud</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Networking</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Edge &amp; IoT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Web</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Visual Effects</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Sustainability</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Digital Trust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Hardware</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Standards</a:t>
            </a:r>
            <a:endParaRPr b="0" i="0" sz="1500" u="none" cap="none" strike="noStrike">
              <a:solidFill>
                <a:srgbClr val="000000"/>
              </a:solidFill>
              <a:latin typeface="Open Sans SemiBold"/>
              <a:ea typeface="Open Sans SemiBold"/>
              <a:cs typeface="Open Sans SemiBold"/>
              <a:sym typeface="Open Sans SemiBold"/>
            </a:endParaRPr>
          </a:p>
        </p:txBody>
      </p:sp>
      <p:cxnSp>
        <p:nvCxnSpPr>
          <p:cNvPr id="428" name="Google Shape;42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29" name="Google Shape;42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0" name="Google Shape;43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1" name="Google Shape;43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2" name="Google Shape;43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3" name="Google Shape;43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4" name="Google Shape;43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5" name="Google Shape;43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6" name="Google Shape;43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7" name="Google Shape;43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8" name="Google Shape;43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439" name="Google Shape;43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440" name="Google Shape;44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441" name="Google Shape;44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442" name="Google Shape;44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443" name="Google Shape;44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444" name="Google Shape;44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445" name="Google Shape;44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446" name="Google Shape;44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447" name="Google Shape;44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448" name="Google Shape;44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449" name="Google Shape;44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450" name="Google Shape;450;p5"/>
          <p:cNvPicPr preferRelativeResize="0"/>
          <p:nvPr/>
        </p:nvPicPr>
        <p:blipFill rotWithShape="1">
          <a:blip r:embed="rId27">
            <a:alphaModFix/>
          </a:blip>
          <a:srcRect b="0" l="0" r="0" t="0"/>
          <a:stretch/>
        </p:blipFill>
        <p:spPr>
          <a:xfrm>
            <a:off x="10389332" y="1234042"/>
            <a:ext cx="1175134" cy="389758"/>
          </a:xfrm>
          <a:prstGeom prst="rect">
            <a:avLst/>
          </a:prstGeom>
          <a:noFill/>
          <a:ln>
            <a:noFill/>
          </a:ln>
        </p:spPr>
      </p:pic>
      <p:pic>
        <p:nvPicPr>
          <p:cNvPr id="451" name="Google Shape;451;p5"/>
          <p:cNvPicPr preferRelativeResize="0"/>
          <p:nvPr/>
        </p:nvPicPr>
        <p:blipFill rotWithShape="1">
          <a:blip r:embed="rId28">
            <a:alphaModFix/>
          </a:blip>
          <a:srcRect b="0" l="0" r="0" t="0"/>
          <a:stretch/>
        </p:blipFill>
        <p:spPr>
          <a:xfrm>
            <a:off x="3453245" y="1752331"/>
            <a:ext cx="973133" cy="264706"/>
          </a:xfrm>
          <a:prstGeom prst="rect">
            <a:avLst/>
          </a:prstGeom>
          <a:noFill/>
          <a:ln>
            <a:noFill/>
          </a:ln>
        </p:spPr>
      </p:pic>
      <p:pic>
        <p:nvPicPr>
          <p:cNvPr id="452" name="Google Shape;452;p5"/>
          <p:cNvPicPr preferRelativeResize="0"/>
          <p:nvPr/>
        </p:nvPicPr>
        <p:blipFill rotWithShape="1">
          <a:blip r:embed="rId29">
            <a:alphaModFix/>
          </a:blip>
          <a:srcRect b="0" l="0" r="0" t="0"/>
          <a:stretch/>
        </p:blipFill>
        <p:spPr>
          <a:xfrm>
            <a:off x="4604705" y="1734244"/>
            <a:ext cx="1253600" cy="300880"/>
          </a:xfrm>
          <a:prstGeom prst="rect">
            <a:avLst/>
          </a:prstGeom>
          <a:noFill/>
          <a:ln>
            <a:noFill/>
          </a:ln>
        </p:spPr>
      </p:pic>
      <p:pic>
        <p:nvPicPr>
          <p:cNvPr id="453" name="Google Shape;453;p5"/>
          <p:cNvPicPr preferRelativeResize="0"/>
          <p:nvPr/>
        </p:nvPicPr>
        <p:blipFill rotWithShape="1">
          <a:blip r:embed="rId30">
            <a:alphaModFix/>
          </a:blip>
          <a:srcRect b="0" l="0" r="0" t="0"/>
          <a:stretch/>
        </p:blipFill>
        <p:spPr>
          <a:xfrm>
            <a:off x="6036632" y="1734801"/>
            <a:ext cx="1078472" cy="349111"/>
          </a:xfrm>
          <a:prstGeom prst="rect">
            <a:avLst/>
          </a:prstGeom>
          <a:noFill/>
          <a:ln>
            <a:noFill/>
          </a:ln>
        </p:spPr>
      </p:pic>
      <p:pic>
        <p:nvPicPr>
          <p:cNvPr id="454" name="Google Shape;454;p5"/>
          <p:cNvPicPr preferRelativeResize="0"/>
          <p:nvPr/>
        </p:nvPicPr>
        <p:blipFill rotWithShape="1">
          <a:blip r:embed="rId31">
            <a:alphaModFix/>
          </a:blip>
          <a:srcRect b="0" l="0" r="0" t="0"/>
          <a:stretch/>
        </p:blipFill>
        <p:spPr>
          <a:xfrm>
            <a:off x="7294823" y="1770233"/>
            <a:ext cx="973134" cy="264697"/>
          </a:xfrm>
          <a:prstGeom prst="rect">
            <a:avLst/>
          </a:prstGeom>
          <a:noFill/>
          <a:ln>
            <a:noFill/>
          </a:ln>
        </p:spPr>
      </p:pic>
      <p:pic>
        <p:nvPicPr>
          <p:cNvPr id="455" name="Google Shape;455;p5"/>
          <p:cNvPicPr preferRelativeResize="0"/>
          <p:nvPr/>
        </p:nvPicPr>
        <p:blipFill rotWithShape="1">
          <a:blip r:embed="rId32">
            <a:alphaModFix/>
          </a:blip>
          <a:srcRect b="0" l="0" r="0" t="0"/>
          <a:stretch/>
        </p:blipFill>
        <p:spPr>
          <a:xfrm>
            <a:off x="2404900" y="2239903"/>
            <a:ext cx="1353311" cy="182880"/>
          </a:xfrm>
          <a:prstGeom prst="rect">
            <a:avLst/>
          </a:prstGeom>
          <a:noFill/>
          <a:ln>
            <a:noFill/>
          </a:ln>
        </p:spPr>
      </p:pic>
      <p:pic>
        <p:nvPicPr>
          <p:cNvPr id="456" name="Google Shape;456;p5"/>
          <p:cNvPicPr preferRelativeResize="0"/>
          <p:nvPr/>
        </p:nvPicPr>
        <p:blipFill rotWithShape="1">
          <a:blip r:embed="rId33">
            <a:alphaModFix/>
          </a:blip>
          <a:srcRect b="0" l="0" r="0" t="0"/>
          <a:stretch/>
        </p:blipFill>
        <p:spPr>
          <a:xfrm>
            <a:off x="2404898" y="1337481"/>
            <a:ext cx="2063930" cy="182880"/>
          </a:xfrm>
          <a:prstGeom prst="rect">
            <a:avLst/>
          </a:prstGeom>
          <a:noFill/>
          <a:ln>
            <a:noFill/>
          </a:ln>
        </p:spPr>
      </p:pic>
      <p:pic>
        <p:nvPicPr>
          <p:cNvPr id="457" name="Google Shape;457;p5"/>
          <p:cNvPicPr preferRelativeResize="0"/>
          <p:nvPr/>
        </p:nvPicPr>
        <p:blipFill rotWithShape="1">
          <a:blip r:embed="rId34">
            <a:alphaModFix/>
          </a:blip>
          <a:srcRect b="0" l="0" r="0" t="0"/>
          <a:stretch/>
        </p:blipFill>
        <p:spPr>
          <a:xfrm>
            <a:off x="7441475" y="1310405"/>
            <a:ext cx="1253601" cy="237032"/>
          </a:xfrm>
          <a:prstGeom prst="rect">
            <a:avLst/>
          </a:prstGeom>
          <a:noFill/>
          <a:ln>
            <a:noFill/>
          </a:ln>
        </p:spPr>
      </p:pic>
      <p:pic>
        <p:nvPicPr>
          <p:cNvPr id="458" name="Google Shape;458;p5"/>
          <p:cNvPicPr preferRelativeResize="0"/>
          <p:nvPr/>
        </p:nvPicPr>
        <p:blipFill rotWithShape="1">
          <a:blip r:embed="rId35">
            <a:alphaModFix/>
          </a:blip>
          <a:srcRect b="0" l="0" r="0" t="0"/>
          <a:stretch/>
        </p:blipFill>
        <p:spPr>
          <a:xfrm>
            <a:off x="8919269" y="1337481"/>
            <a:ext cx="1245870" cy="182880"/>
          </a:xfrm>
          <a:prstGeom prst="rect">
            <a:avLst/>
          </a:prstGeom>
          <a:noFill/>
          <a:ln>
            <a:noFill/>
          </a:ln>
        </p:spPr>
      </p:pic>
      <p:pic>
        <p:nvPicPr>
          <p:cNvPr id="459" name="Google Shape;459;p5"/>
          <p:cNvPicPr preferRelativeResize="0"/>
          <p:nvPr/>
        </p:nvPicPr>
        <p:blipFill rotWithShape="1">
          <a:blip r:embed="rId36">
            <a:alphaModFix/>
          </a:blip>
          <a:srcRect b="0" l="0" r="0" t="0"/>
          <a:stretch/>
        </p:blipFill>
        <p:spPr>
          <a:xfrm>
            <a:off x="9591482" y="1766503"/>
            <a:ext cx="1023270" cy="282630"/>
          </a:xfrm>
          <a:prstGeom prst="rect">
            <a:avLst/>
          </a:prstGeom>
          <a:noFill/>
          <a:ln>
            <a:noFill/>
          </a:ln>
        </p:spPr>
      </p:pic>
      <p:pic>
        <p:nvPicPr>
          <p:cNvPr id="460" name="Google Shape;460;p5"/>
          <p:cNvPicPr preferRelativeResize="0"/>
          <p:nvPr/>
        </p:nvPicPr>
        <p:blipFill rotWithShape="1">
          <a:blip r:embed="rId37">
            <a:alphaModFix/>
          </a:blip>
          <a:srcRect b="0" l="0" r="0" t="0"/>
          <a:stretch/>
        </p:blipFill>
        <p:spPr>
          <a:xfrm>
            <a:off x="3894054" y="2188644"/>
            <a:ext cx="1078472" cy="285396"/>
          </a:xfrm>
          <a:prstGeom prst="rect">
            <a:avLst/>
          </a:prstGeom>
          <a:noFill/>
          <a:ln>
            <a:noFill/>
          </a:ln>
        </p:spPr>
      </p:pic>
      <p:pic>
        <p:nvPicPr>
          <p:cNvPr id="461" name="Google Shape;461;p5"/>
          <p:cNvPicPr preferRelativeResize="0"/>
          <p:nvPr/>
        </p:nvPicPr>
        <p:blipFill rotWithShape="1">
          <a:blip r:embed="rId38">
            <a:alphaModFix/>
          </a:blip>
          <a:srcRect b="0" l="0" r="0" t="0"/>
          <a:stretch/>
        </p:blipFill>
        <p:spPr>
          <a:xfrm>
            <a:off x="5108367" y="2171665"/>
            <a:ext cx="1353300" cy="319356"/>
          </a:xfrm>
          <a:prstGeom prst="rect">
            <a:avLst/>
          </a:prstGeom>
          <a:noFill/>
          <a:ln>
            <a:noFill/>
          </a:ln>
        </p:spPr>
      </p:pic>
      <p:pic>
        <p:nvPicPr>
          <p:cNvPr id="462" name="Google Shape;462;p5"/>
          <p:cNvPicPr preferRelativeResize="0"/>
          <p:nvPr/>
        </p:nvPicPr>
        <p:blipFill rotWithShape="1">
          <a:blip r:embed="rId39">
            <a:alphaModFix/>
          </a:blip>
          <a:srcRect b="0" l="0" r="0" t="0"/>
          <a:stretch/>
        </p:blipFill>
        <p:spPr>
          <a:xfrm>
            <a:off x="9707151" y="2147869"/>
            <a:ext cx="926000" cy="366948"/>
          </a:xfrm>
          <a:prstGeom prst="rect">
            <a:avLst/>
          </a:prstGeom>
          <a:noFill/>
          <a:ln>
            <a:noFill/>
          </a:ln>
        </p:spPr>
      </p:pic>
      <p:pic>
        <p:nvPicPr>
          <p:cNvPr id="463" name="Google Shape;463;p5"/>
          <p:cNvPicPr preferRelativeResize="0"/>
          <p:nvPr/>
        </p:nvPicPr>
        <p:blipFill rotWithShape="1">
          <a:blip r:embed="rId40">
            <a:alphaModFix/>
          </a:blip>
          <a:srcRect b="0" l="0" r="0" t="0"/>
          <a:stretch/>
        </p:blipFill>
        <p:spPr>
          <a:xfrm>
            <a:off x="6244149" y="1254730"/>
            <a:ext cx="973134" cy="348382"/>
          </a:xfrm>
          <a:prstGeom prst="rect">
            <a:avLst/>
          </a:prstGeom>
          <a:noFill/>
          <a:ln>
            <a:noFill/>
          </a:ln>
        </p:spPr>
      </p:pic>
      <p:pic>
        <p:nvPicPr>
          <p:cNvPr id="464" name="Google Shape;464;p5"/>
          <p:cNvPicPr preferRelativeResize="0"/>
          <p:nvPr/>
        </p:nvPicPr>
        <p:blipFill rotWithShape="1">
          <a:blip r:embed="rId41">
            <a:alphaModFix/>
          </a:blip>
          <a:srcRect b="0" l="0" r="0" t="0"/>
          <a:stretch/>
        </p:blipFill>
        <p:spPr>
          <a:xfrm>
            <a:off x="2404900" y="2717223"/>
            <a:ext cx="1238768" cy="236602"/>
          </a:xfrm>
          <a:prstGeom prst="rect">
            <a:avLst/>
          </a:prstGeom>
          <a:noFill/>
          <a:ln>
            <a:noFill/>
          </a:ln>
        </p:spPr>
      </p:pic>
      <p:pic>
        <p:nvPicPr>
          <p:cNvPr id="465" name="Google Shape;465;p5"/>
          <p:cNvPicPr preferRelativeResize="0"/>
          <p:nvPr/>
        </p:nvPicPr>
        <p:blipFill rotWithShape="1">
          <a:blip r:embed="rId42">
            <a:alphaModFix/>
          </a:blip>
          <a:srcRect b="0" l="0" r="0" t="0"/>
          <a:stretch/>
        </p:blipFill>
        <p:spPr>
          <a:xfrm>
            <a:off x="3705838" y="2686414"/>
            <a:ext cx="926100" cy="298219"/>
          </a:xfrm>
          <a:prstGeom prst="rect">
            <a:avLst/>
          </a:prstGeom>
          <a:noFill/>
          <a:ln>
            <a:noFill/>
          </a:ln>
        </p:spPr>
      </p:pic>
      <p:pic>
        <p:nvPicPr>
          <p:cNvPr id="466" name="Google Shape;466;p5"/>
          <p:cNvPicPr preferRelativeResize="0"/>
          <p:nvPr/>
        </p:nvPicPr>
        <p:blipFill rotWithShape="1">
          <a:blip r:embed="rId43">
            <a:alphaModFix/>
          </a:blip>
          <a:srcRect b="0" l="0" r="0" t="0"/>
          <a:stretch/>
        </p:blipFill>
        <p:spPr>
          <a:xfrm>
            <a:off x="8353556" y="2683900"/>
            <a:ext cx="1378400" cy="303246"/>
          </a:xfrm>
          <a:prstGeom prst="rect">
            <a:avLst/>
          </a:prstGeom>
          <a:noFill/>
          <a:ln>
            <a:noFill/>
          </a:ln>
        </p:spPr>
      </p:pic>
      <p:pic>
        <p:nvPicPr>
          <p:cNvPr id="467" name="Google Shape;467;p5"/>
          <p:cNvPicPr preferRelativeResize="0"/>
          <p:nvPr/>
        </p:nvPicPr>
        <p:blipFill rotWithShape="1">
          <a:blip r:embed="rId44">
            <a:alphaModFix/>
          </a:blip>
          <a:srcRect b="0" l="0" r="0" t="0"/>
          <a:stretch/>
        </p:blipFill>
        <p:spPr>
          <a:xfrm>
            <a:off x="9794128" y="2653053"/>
            <a:ext cx="973132" cy="364942"/>
          </a:xfrm>
          <a:prstGeom prst="rect">
            <a:avLst/>
          </a:prstGeom>
          <a:noFill/>
          <a:ln>
            <a:noFill/>
          </a:ln>
        </p:spPr>
      </p:pic>
      <p:pic>
        <p:nvPicPr>
          <p:cNvPr id="468" name="Google Shape;468;p5"/>
          <p:cNvPicPr preferRelativeResize="0"/>
          <p:nvPr/>
        </p:nvPicPr>
        <p:blipFill rotWithShape="1">
          <a:blip r:embed="rId45">
            <a:alphaModFix/>
          </a:blip>
          <a:srcRect b="0" l="0" r="0" t="0"/>
          <a:stretch/>
        </p:blipFill>
        <p:spPr>
          <a:xfrm>
            <a:off x="10829433" y="2633546"/>
            <a:ext cx="1238767" cy="403955"/>
          </a:xfrm>
          <a:prstGeom prst="rect">
            <a:avLst/>
          </a:prstGeom>
          <a:noFill/>
          <a:ln>
            <a:noFill/>
          </a:ln>
        </p:spPr>
      </p:pic>
      <p:pic>
        <p:nvPicPr>
          <p:cNvPr id="469" name="Google Shape;469;p5"/>
          <p:cNvPicPr preferRelativeResize="0"/>
          <p:nvPr/>
        </p:nvPicPr>
        <p:blipFill rotWithShape="1">
          <a:blip r:embed="rId46">
            <a:alphaModFix/>
          </a:blip>
          <a:srcRect b="0" l="0" r="0" t="0"/>
          <a:stretch/>
        </p:blipFill>
        <p:spPr>
          <a:xfrm>
            <a:off x="2486217" y="3181815"/>
            <a:ext cx="1672432" cy="137138"/>
          </a:xfrm>
          <a:prstGeom prst="rect">
            <a:avLst/>
          </a:prstGeom>
          <a:noFill/>
          <a:ln>
            <a:noFill/>
          </a:ln>
        </p:spPr>
      </p:pic>
      <p:pic>
        <p:nvPicPr>
          <p:cNvPr id="470" name="Google Shape;470;p5"/>
          <p:cNvPicPr preferRelativeResize="0"/>
          <p:nvPr/>
        </p:nvPicPr>
        <p:blipFill rotWithShape="1">
          <a:blip r:embed="rId47">
            <a:alphaModFix/>
          </a:blip>
          <a:srcRect b="0" l="0" r="0" t="0"/>
          <a:stretch/>
        </p:blipFill>
        <p:spPr>
          <a:xfrm>
            <a:off x="4324251" y="3143981"/>
            <a:ext cx="926098" cy="212807"/>
          </a:xfrm>
          <a:prstGeom prst="rect">
            <a:avLst/>
          </a:prstGeom>
          <a:noFill/>
          <a:ln>
            <a:noFill/>
          </a:ln>
        </p:spPr>
      </p:pic>
      <p:pic>
        <p:nvPicPr>
          <p:cNvPr id="471" name="Google Shape;471;p5"/>
          <p:cNvPicPr preferRelativeResize="0"/>
          <p:nvPr/>
        </p:nvPicPr>
        <p:blipFill rotWithShape="1">
          <a:blip r:embed="rId48">
            <a:alphaModFix/>
          </a:blip>
          <a:srcRect b="0" l="0" r="0" t="0"/>
          <a:stretch/>
        </p:blipFill>
        <p:spPr>
          <a:xfrm>
            <a:off x="6507551" y="3151075"/>
            <a:ext cx="755965" cy="198620"/>
          </a:xfrm>
          <a:prstGeom prst="rect">
            <a:avLst/>
          </a:prstGeom>
          <a:noFill/>
          <a:ln>
            <a:noFill/>
          </a:ln>
        </p:spPr>
      </p:pic>
      <p:pic>
        <p:nvPicPr>
          <p:cNvPr id="472" name="Google Shape;472;p5"/>
          <p:cNvPicPr preferRelativeResize="0"/>
          <p:nvPr/>
        </p:nvPicPr>
        <p:blipFill rotWithShape="1">
          <a:blip r:embed="rId49">
            <a:alphaModFix/>
          </a:blip>
          <a:srcRect b="0" l="0" r="0" t="0"/>
          <a:stretch/>
        </p:blipFill>
        <p:spPr>
          <a:xfrm>
            <a:off x="8520801" y="3118176"/>
            <a:ext cx="619268" cy="264417"/>
          </a:xfrm>
          <a:prstGeom prst="rect">
            <a:avLst/>
          </a:prstGeom>
          <a:noFill/>
          <a:ln>
            <a:noFill/>
          </a:ln>
        </p:spPr>
      </p:pic>
      <p:pic>
        <p:nvPicPr>
          <p:cNvPr id="473" name="Google Shape;473;p5"/>
          <p:cNvPicPr preferRelativeResize="0"/>
          <p:nvPr/>
        </p:nvPicPr>
        <p:blipFill rotWithShape="1">
          <a:blip r:embed="rId50">
            <a:alphaModFix/>
          </a:blip>
          <a:srcRect b="0" l="0" r="0" t="0"/>
          <a:stretch/>
        </p:blipFill>
        <p:spPr>
          <a:xfrm>
            <a:off x="9305668" y="3086621"/>
            <a:ext cx="1078467" cy="327527"/>
          </a:xfrm>
          <a:prstGeom prst="rect">
            <a:avLst/>
          </a:prstGeom>
          <a:noFill/>
          <a:ln>
            <a:noFill/>
          </a:ln>
        </p:spPr>
      </p:pic>
      <p:pic>
        <p:nvPicPr>
          <p:cNvPr id="474" name="Google Shape;474;p5"/>
          <p:cNvPicPr preferRelativeResize="0"/>
          <p:nvPr/>
        </p:nvPicPr>
        <p:blipFill rotWithShape="1">
          <a:blip r:embed="rId51">
            <a:alphaModFix/>
          </a:blip>
          <a:srcRect b="0" l="0" r="0" t="0"/>
          <a:stretch/>
        </p:blipFill>
        <p:spPr>
          <a:xfrm>
            <a:off x="10549737" y="3121648"/>
            <a:ext cx="1078468" cy="257473"/>
          </a:xfrm>
          <a:prstGeom prst="rect">
            <a:avLst/>
          </a:prstGeom>
          <a:noFill/>
          <a:ln>
            <a:noFill/>
          </a:ln>
        </p:spPr>
      </p:pic>
      <p:pic>
        <p:nvPicPr>
          <p:cNvPr id="475" name="Google Shape;475;p5"/>
          <p:cNvPicPr preferRelativeResize="0"/>
          <p:nvPr/>
        </p:nvPicPr>
        <p:blipFill rotWithShape="1">
          <a:blip r:embed="rId52">
            <a:alphaModFix/>
          </a:blip>
          <a:srcRect b="0" l="0" r="0" t="0"/>
          <a:stretch/>
        </p:blipFill>
        <p:spPr>
          <a:xfrm>
            <a:off x="2486230" y="3599920"/>
            <a:ext cx="1033272" cy="182880"/>
          </a:xfrm>
          <a:prstGeom prst="rect">
            <a:avLst/>
          </a:prstGeom>
          <a:noFill/>
          <a:ln>
            <a:noFill/>
          </a:ln>
        </p:spPr>
      </p:pic>
      <p:pic>
        <p:nvPicPr>
          <p:cNvPr id="476" name="Google Shape;476;p5"/>
          <p:cNvPicPr preferRelativeResize="0"/>
          <p:nvPr/>
        </p:nvPicPr>
        <p:blipFill rotWithShape="1">
          <a:blip r:embed="rId53">
            <a:alphaModFix/>
          </a:blip>
          <a:srcRect b="0" l="0" r="0" t="0"/>
          <a:stretch/>
        </p:blipFill>
        <p:spPr>
          <a:xfrm>
            <a:off x="3781265" y="3495362"/>
            <a:ext cx="755970" cy="391995"/>
          </a:xfrm>
          <a:prstGeom prst="rect">
            <a:avLst/>
          </a:prstGeom>
          <a:noFill/>
          <a:ln>
            <a:noFill/>
          </a:ln>
        </p:spPr>
      </p:pic>
      <p:pic>
        <p:nvPicPr>
          <p:cNvPr id="477" name="Google Shape;477;p5"/>
          <p:cNvPicPr preferRelativeResize="0"/>
          <p:nvPr/>
        </p:nvPicPr>
        <p:blipFill rotWithShape="1">
          <a:blip r:embed="rId54">
            <a:alphaModFix/>
          </a:blip>
          <a:srcRect b="0" l="0" r="0" t="0"/>
          <a:stretch/>
        </p:blipFill>
        <p:spPr>
          <a:xfrm>
            <a:off x="4618047" y="4019612"/>
            <a:ext cx="1156566" cy="282522"/>
          </a:xfrm>
          <a:prstGeom prst="rect">
            <a:avLst/>
          </a:prstGeom>
          <a:noFill/>
          <a:ln>
            <a:noFill/>
          </a:ln>
        </p:spPr>
      </p:pic>
      <p:pic>
        <p:nvPicPr>
          <p:cNvPr id="478" name="Google Shape;478;p5"/>
          <p:cNvPicPr preferRelativeResize="0"/>
          <p:nvPr/>
        </p:nvPicPr>
        <p:blipFill rotWithShape="1">
          <a:blip r:embed="rId55">
            <a:alphaModFix/>
          </a:blip>
          <a:srcRect b="0" l="0" r="0" t="0"/>
          <a:stretch/>
        </p:blipFill>
        <p:spPr>
          <a:xfrm>
            <a:off x="6053278" y="3987632"/>
            <a:ext cx="619266" cy="346483"/>
          </a:xfrm>
          <a:prstGeom prst="rect">
            <a:avLst/>
          </a:prstGeom>
          <a:noFill/>
          <a:ln>
            <a:noFill/>
          </a:ln>
        </p:spPr>
      </p:pic>
      <p:pic>
        <p:nvPicPr>
          <p:cNvPr id="479" name="Google Shape;479;p5"/>
          <p:cNvPicPr preferRelativeResize="0"/>
          <p:nvPr/>
        </p:nvPicPr>
        <p:blipFill rotWithShape="1">
          <a:blip r:embed="rId56">
            <a:alphaModFix/>
          </a:blip>
          <a:srcRect b="0" l="0" r="0" t="0"/>
          <a:stretch/>
        </p:blipFill>
        <p:spPr>
          <a:xfrm>
            <a:off x="6951211" y="4021592"/>
            <a:ext cx="1078466" cy="278564"/>
          </a:xfrm>
          <a:prstGeom prst="rect">
            <a:avLst/>
          </a:prstGeom>
          <a:noFill/>
          <a:ln>
            <a:noFill/>
          </a:ln>
        </p:spPr>
      </p:pic>
      <p:pic>
        <p:nvPicPr>
          <p:cNvPr id="480" name="Google Shape;480;p5"/>
          <p:cNvPicPr preferRelativeResize="0"/>
          <p:nvPr/>
        </p:nvPicPr>
        <p:blipFill rotWithShape="1">
          <a:blip r:embed="rId57">
            <a:alphaModFix/>
          </a:blip>
          <a:srcRect b="0" l="0" r="0" t="0"/>
          <a:stretch/>
        </p:blipFill>
        <p:spPr>
          <a:xfrm>
            <a:off x="8308344" y="4003006"/>
            <a:ext cx="926000" cy="315735"/>
          </a:xfrm>
          <a:prstGeom prst="rect">
            <a:avLst/>
          </a:prstGeom>
          <a:noFill/>
          <a:ln>
            <a:noFill/>
          </a:ln>
        </p:spPr>
      </p:pic>
      <p:grpSp>
        <p:nvGrpSpPr>
          <p:cNvPr id="481" name="Google Shape;481;p5"/>
          <p:cNvGrpSpPr/>
          <p:nvPr/>
        </p:nvGrpSpPr>
        <p:grpSpPr>
          <a:xfrm>
            <a:off x="10632953" y="3985217"/>
            <a:ext cx="1027396" cy="351111"/>
            <a:chOff x="6753983" y="2893735"/>
            <a:chExt cx="770567" cy="263340"/>
          </a:xfrm>
        </p:grpSpPr>
        <p:pic>
          <p:nvPicPr>
            <p:cNvPr id="482" name="Google Shape;48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83" name="Google Shape;48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1" i="0" lang="en-US" sz="1300" u="none" cap="none" strike="noStrike">
                  <a:solidFill>
                    <a:srgbClr val="51B1C5"/>
                  </a:solidFill>
                  <a:latin typeface="Roboto"/>
                  <a:ea typeface="Roboto"/>
                  <a:cs typeface="Roboto"/>
                  <a:sym typeface="Roboto"/>
                </a:rPr>
                <a:t>Electron</a:t>
              </a:r>
              <a:endParaRPr b="1" i="0" sz="1300" u="none" cap="none" strike="noStrike">
                <a:solidFill>
                  <a:srgbClr val="51B1C5"/>
                </a:solidFill>
                <a:latin typeface="Roboto"/>
                <a:ea typeface="Roboto"/>
                <a:cs typeface="Roboto"/>
                <a:sym typeface="Roboto"/>
              </a:endParaRPr>
            </a:p>
          </p:txBody>
        </p:sp>
      </p:grpSp>
      <p:pic>
        <p:nvPicPr>
          <p:cNvPr id="484" name="Google Shape;484;p5"/>
          <p:cNvPicPr preferRelativeResize="0"/>
          <p:nvPr/>
        </p:nvPicPr>
        <p:blipFill rotWithShape="1">
          <a:blip r:embed="rId59">
            <a:alphaModFix/>
          </a:blip>
          <a:srcRect b="0" l="0" r="0" t="0"/>
          <a:stretch/>
        </p:blipFill>
        <p:spPr>
          <a:xfrm>
            <a:off x="2327200" y="4466267"/>
            <a:ext cx="755967" cy="304680"/>
          </a:xfrm>
          <a:prstGeom prst="rect">
            <a:avLst/>
          </a:prstGeom>
          <a:noFill/>
          <a:ln>
            <a:noFill/>
          </a:ln>
        </p:spPr>
      </p:pic>
      <p:pic>
        <p:nvPicPr>
          <p:cNvPr id="485" name="Google Shape;485;p5"/>
          <p:cNvPicPr preferRelativeResize="0"/>
          <p:nvPr/>
        </p:nvPicPr>
        <p:blipFill rotWithShape="1">
          <a:blip r:embed="rId60">
            <a:alphaModFix/>
          </a:blip>
          <a:srcRect b="0" l="0" r="0" t="0"/>
          <a:stretch/>
        </p:blipFill>
        <p:spPr>
          <a:xfrm>
            <a:off x="7504644" y="4497725"/>
            <a:ext cx="1102730" cy="241764"/>
          </a:xfrm>
          <a:prstGeom prst="rect">
            <a:avLst/>
          </a:prstGeom>
          <a:noFill/>
          <a:ln>
            <a:noFill/>
          </a:ln>
        </p:spPr>
      </p:pic>
      <p:pic>
        <p:nvPicPr>
          <p:cNvPr id="486" name="Google Shape;486;p5"/>
          <p:cNvPicPr preferRelativeResize="0"/>
          <p:nvPr/>
        </p:nvPicPr>
        <p:blipFill rotWithShape="1">
          <a:blip r:embed="rId61">
            <a:alphaModFix/>
          </a:blip>
          <a:srcRect b="0" l="0" r="0" t="0"/>
          <a:stretch/>
        </p:blipFill>
        <p:spPr>
          <a:xfrm>
            <a:off x="3380161" y="4454011"/>
            <a:ext cx="1238768" cy="329193"/>
          </a:xfrm>
          <a:prstGeom prst="rect">
            <a:avLst/>
          </a:prstGeom>
          <a:noFill/>
          <a:ln>
            <a:noFill/>
          </a:ln>
        </p:spPr>
      </p:pic>
      <p:pic>
        <p:nvPicPr>
          <p:cNvPr id="487" name="Google Shape;487;p5"/>
          <p:cNvPicPr preferRelativeResize="0"/>
          <p:nvPr/>
        </p:nvPicPr>
        <p:blipFill rotWithShape="1">
          <a:blip r:embed="rId62">
            <a:alphaModFix/>
          </a:blip>
          <a:srcRect b="0" l="0" r="0" t="0"/>
          <a:stretch/>
        </p:blipFill>
        <p:spPr>
          <a:xfrm>
            <a:off x="4915923" y="4513318"/>
            <a:ext cx="1238767" cy="210579"/>
          </a:xfrm>
          <a:prstGeom prst="rect">
            <a:avLst/>
          </a:prstGeom>
          <a:noFill/>
          <a:ln>
            <a:noFill/>
          </a:ln>
        </p:spPr>
      </p:pic>
      <p:pic>
        <p:nvPicPr>
          <p:cNvPr id="488" name="Google Shape;488;p5"/>
          <p:cNvPicPr preferRelativeResize="0"/>
          <p:nvPr/>
        </p:nvPicPr>
        <p:blipFill rotWithShape="1">
          <a:blip r:embed="rId63">
            <a:alphaModFix/>
          </a:blip>
          <a:srcRect b="0" l="0" r="0" t="0"/>
          <a:stretch/>
        </p:blipFill>
        <p:spPr>
          <a:xfrm>
            <a:off x="8904370" y="4471601"/>
            <a:ext cx="925968" cy="294011"/>
          </a:xfrm>
          <a:prstGeom prst="rect">
            <a:avLst/>
          </a:prstGeom>
          <a:noFill/>
          <a:ln>
            <a:noFill/>
          </a:ln>
        </p:spPr>
      </p:pic>
      <p:pic>
        <p:nvPicPr>
          <p:cNvPr id="489" name="Google Shape;489;p5"/>
          <p:cNvPicPr preferRelativeResize="0"/>
          <p:nvPr/>
        </p:nvPicPr>
        <p:blipFill rotWithShape="1">
          <a:blip r:embed="rId64">
            <a:alphaModFix/>
          </a:blip>
          <a:srcRect b="0" l="0" r="0" t="0"/>
          <a:stretch/>
        </p:blipFill>
        <p:spPr>
          <a:xfrm>
            <a:off x="6451683" y="4504895"/>
            <a:ext cx="755966" cy="227424"/>
          </a:xfrm>
          <a:prstGeom prst="rect">
            <a:avLst/>
          </a:prstGeom>
          <a:noFill/>
          <a:ln>
            <a:noFill/>
          </a:ln>
        </p:spPr>
      </p:pic>
      <p:pic>
        <p:nvPicPr>
          <p:cNvPr id="490" name="Google Shape;490;p5"/>
          <p:cNvPicPr preferRelativeResize="0"/>
          <p:nvPr/>
        </p:nvPicPr>
        <p:blipFill rotWithShape="1">
          <a:blip r:embed="rId65">
            <a:alphaModFix/>
          </a:blip>
          <a:srcRect b="0" l="0" r="0" t="0"/>
          <a:stretch/>
        </p:blipFill>
        <p:spPr>
          <a:xfrm>
            <a:off x="10127332" y="4487999"/>
            <a:ext cx="1795236" cy="261217"/>
          </a:xfrm>
          <a:prstGeom prst="rect">
            <a:avLst/>
          </a:prstGeom>
          <a:noFill/>
          <a:ln>
            <a:noFill/>
          </a:ln>
        </p:spPr>
      </p:pic>
      <p:pic>
        <p:nvPicPr>
          <p:cNvPr id="491" name="Google Shape;491;p5"/>
          <p:cNvPicPr preferRelativeResize="0"/>
          <p:nvPr/>
        </p:nvPicPr>
        <p:blipFill rotWithShape="1">
          <a:blip r:embed="rId66">
            <a:alphaModFix/>
          </a:blip>
          <a:srcRect b="0" l="0" r="0" t="0"/>
          <a:stretch/>
        </p:blipFill>
        <p:spPr>
          <a:xfrm>
            <a:off x="2391167" y="4895759"/>
            <a:ext cx="841532" cy="387279"/>
          </a:xfrm>
          <a:prstGeom prst="rect">
            <a:avLst/>
          </a:prstGeom>
          <a:noFill/>
          <a:ln>
            <a:noFill/>
          </a:ln>
        </p:spPr>
      </p:pic>
      <p:pic>
        <p:nvPicPr>
          <p:cNvPr id="492" name="Google Shape;492;p5"/>
          <p:cNvPicPr preferRelativeResize="0"/>
          <p:nvPr/>
        </p:nvPicPr>
        <p:blipFill rotWithShape="1">
          <a:blip r:embed="rId67">
            <a:alphaModFix/>
          </a:blip>
          <a:srcRect b="0" l="0" r="0" t="0"/>
          <a:stretch/>
        </p:blipFill>
        <p:spPr>
          <a:xfrm>
            <a:off x="3442030" y="4920417"/>
            <a:ext cx="841534" cy="337965"/>
          </a:xfrm>
          <a:prstGeom prst="rect">
            <a:avLst/>
          </a:prstGeom>
          <a:noFill/>
          <a:ln>
            <a:noFill/>
          </a:ln>
        </p:spPr>
      </p:pic>
      <p:pic>
        <p:nvPicPr>
          <p:cNvPr id="493" name="Google Shape;493;p5"/>
          <p:cNvPicPr preferRelativeResize="0"/>
          <p:nvPr/>
        </p:nvPicPr>
        <p:blipFill rotWithShape="1">
          <a:blip r:embed="rId68">
            <a:alphaModFix/>
          </a:blip>
          <a:srcRect b="0" l="0" r="0" t="0"/>
          <a:stretch/>
        </p:blipFill>
        <p:spPr>
          <a:xfrm>
            <a:off x="4492893" y="4867999"/>
            <a:ext cx="1485772" cy="442800"/>
          </a:xfrm>
          <a:prstGeom prst="rect">
            <a:avLst/>
          </a:prstGeom>
          <a:noFill/>
          <a:ln>
            <a:noFill/>
          </a:ln>
        </p:spPr>
      </p:pic>
      <p:pic>
        <p:nvPicPr>
          <p:cNvPr id="494" name="Google Shape;494;p5"/>
          <p:cNvPicPr preferRelativeResize="0"/>
          <p:nvPr/>
        </p:nvPicPr>
        <p:blipFill rotWithShape="1">
          <a:blip r:embed="rId69">
            <a:alphaModFix/>
          </a:blip>
          <a:srcRect b="0" l="0" r="0" t="0"/>
          <a:stretch/>
        </p:blipFill>
        <p:spPr>
          <a:xfrm>
            <a:off x="5415950" y="3078034"/>
            <a:ext cx="926000" cy="344700"/>
          </a:xfrm>
          <a:prstGeom prst="rect">
            <a:avLst/>
          </a:prstGeom>
          <a:noFill/>
          <a:ln>
            <a:noFill/>
          </a:ln>
        </p:spPr>
      </p:pic>
      <p:pic>
        <p:nvPicPr>
          <p:cNvPr id="495" name="Google Shape;495;p5"/>
          <p:cNvPicPr preferRelativeResize="0"/>
          <p:nvPr/>
        </p:nvPicPr>
        <p:blipFill rotWithShape="1">
          <a:blip r:embed="rId70">
            <a:alphaModFix/>
          </a:blip>
          <a:srcRect b="0" l="0" r="0" t="0"/>
          <a:stretch/>
        </p:blipFill>
        <p:spPr>
          <a:xfrm>
            <a:off x="6187995" y="4879022"/>
            <a:ext cx="841533" cy="420754"/>
          </a:xfrm>
          <a:prstGeom prst="rect">
            <a:avLst/>
          </a:prstGeom>
          <a:noFill/>
          <a:ln>
            <a:noFill/>
          </a:ln>
        </p:spPr>
      </p:pic>
      <p:pic>
        <p:nvPicPr>
          <p:cNvPr id="496" name="Google Shape;496;p5"/>
          <p:cNvPicPr preferRelativeResize="0"/>
          <p:nvPr/>
        </p:nvPicPr>
        <p:blipFill rotWithShape="1">
          <a:blip r:embed="rId71">
            <a:alphaModFix/>
          </a:blip>
          <a:srcRect b="0" l="0" r="0" t="0"/>
          <a:stretch/>
        </p:blipFill>
        <p:spPr>
          <a:xfrm>
            <a:off x="7238858" y="4957087"/>
            <a:ext cx="1175132" cy="264624"/>
          </a:xfrm>
          <a:prstGeom prst="rect">
            <a:avLst/>
          </a:prstGeom>
          <a:noFill/>
          <a:ln>
            <a:noFill/>
          </a:ln>
        </p:spPr>
      </p:pic>
      <p:pic>
        <p:nvPicPr>
          <p:cNvPr id="497" name="Google Shape;497;p5"/>
          <p:cNvPicPr preferRelativeResize="0"/>
          <p:nvPr/>
        </p:nvPicPr>
        <p:blipFill rotWithShape="1">
          <a:blip r:embed="rId72">
            <a:alphaModFix/>
          </a:blip>
          <a:srcRect b="0" l="0" r="0" t="0"/>
          <a:stretch/>
        </p:blipFill>
        <p:spPr>
          <a:xfrm>
            <a:off x="8623322" y="4894962"/>
            <a:ext cx="973132" cy="388875"/>
          </a:xfrm>
          <a:prstGeom prst="rect">
            <a:avLst/>
          </a:prstGeom>
          <a:noFill/>
          <a:ln>
            <a:noFill/>
          </a:ln>
        </p:spPr>
      </p:pic>
      <p:pic>
        <p:nvPicPr>
          <p:cNvPr id="498" name="Google Shape;498;p5"/>
          <p:cNvPicPr preferRelativeResize="0"/>
          <p:nvPr/>
        </p:nvPicPr>
        <p:blipFill rotWithShape="1">
          <a:blip r:embed="rId73">
            <a:alphaModFix/>
          </a:blip>
          <a:srcRect b="0" l="0" r="0" t="0"/>
          <a:stretch/>
        </p:blipFill>
        <p:spPr>
          <a:xfrm>
            <a:off x="9805783" y="4952417"/>
            <a:ext cx="926000" cy="273964"/>
          </a:xfrm>
          <a:prstGeom prst="rect">
            <a:avLst/>
          </a:prstGeom>
          <a:noFill/>
          <a:ln>
            <a:noFill/>
          </a:ln>
        </p:spPr>
      </p:pic>
      <p:pic>
        <p:nvPicPr>
          <p:cNvPr id="499" name="Google Shape;499;p5"/>
          <p:cNvPicPr preferRelativeResize="0"/>
          <p:nvPr/>
        </p:nvPicPr>
        <p:blipFill rotWithShape="1">
          <a:blip r:embed="rId74">
            <a:alphaModFix/>
          </a:blip>
          <a:srcRect b="0" l="0" r="0" t="0"/>
          <a:stretch/>
        </p:blipFill>
        <p:spPr>
          <a:xfrm>
            <a:off x="2457567" y="5363784"/>
            <a:ext cx="1238765" cy="318496"/>
          </a:xfrm>
          <a:prstGeom prst="rect">
            <a:avLst/>
          </a:prstGeom>
          <a:noFill/>
          <a:ln>
            <a:noFill/>
          </a:ln>
        </p:spPr>
      </p:pic>
      <p:pic>
        <p:nvPicPr>
          <p:cNvPr id="500" name="Google Shape;500;p5"/>
          <p:cNvPicPr preferRelativeResize="0"/>
          <p:nvPr/>
        </p:nvPicPr>
        <p:blipFill rotWithShape="1">
          <a:blip r:embed="rId75">
            <a:alphaModFix/>
          </a:blip>
          <a:srcRect b="0" l="0" r="0" t="0"/>
          <a:stretch/>
        </p:blipFill>
        <p:spPr>
          <a:xfrm>
            <a:off x="5457528" y="5397932"/>
            <a:ext cx="2664284" cy="250200"/>
          </a:xfrm>
          <a:prstGeom prst="rect">
            <a:avLst/>
          </a:prstGeom>
          <a:noFill/>
          <a:ln>
            <a:noFill/>
          </a:ln>
        </p:spPr>
      </p:pic>
      <p:pic>
        <p:nvPicPr>
          <p:cNvPr id="501" name="Google Shape;501;p5"/>
          <p:cNvPicPr preferRelativeResize="0"/>
          <p:nvPr/>
        </p:nvPicPr>
        <p:blipFill rotWithShape="1">
          <a:blip r:embed="rId76">
            <a:alphaModFix/>
          </a:blip>
          <a:srcRect b="0" l="0" r="0" t="0"/>
          <a:stretch/>
        </p:blipFill>
        <p:spPr>
          <a:xfrm>
            <a:off x="8414842" y="5359391"/>
            <a:ext cx="794368" cy="327284"/>
          </a:xfrm>
          <a:prstGeom prst="rect">
            <a:avLst/>
          </a:prstGeom>
          <a:noFill/>
          <a:ln>
            <a:noFill/>
          </a:ln>
        </p:spPr>
      </p:pic>
      <p:pic>
        <p:nvPicPr>
          <p:cNvPr id="502" name="Google Shape;502;p5"/>
          <p:cNvPicPr preferRelativeResize="0"/>
          <p:nvPr/>
        </p:nvPicPr>
        <p:blipFill rotWithShape="1">
          <a:blip r:embed="rId77">
            <a:alphaModFix/>
          </a:blip>
          <a:srcRect b="0" l="0" r="0" t="0"/>
          <a:stretch/>
        </p:blipFill>
        <p:spPr>
          <a:xfrm>
            <a:off x="9502238" y="5393763"/>
            <a:ext cx="755968" cy="258538"/>
          </a:xfrm>
          <a:prstGeom prst="rect">
            <a:avLst/>
          </a:prstGeom>
          <a:noFill/>
          <a:ln>
            <a:noFill/>
          </a:ln>
        </p:spPr>
      </p:pic>
      <p:pic>
        <p:nvPicPr>
          <p:cNvPr id="503" name="Google Shape;503;p5"/>
          <p:cNvPicPr preferRelativeResize="0"/>
          <p:nvPr/>
        </p:nvPicPr>
        <p:blipFill rotWithShape="1">
          <a:blip r:embed="rId78">
            <a:alphaModFix/>
          </a:blip>
          <a:srcRect b="0" l="0" r="0" t="0"/>
          <a:stretch/>
        </p:blipFill>
        <p:spPr>
          <a:xfrm>
            <a:off x="10551234" y="5325599"/>
            <a:ext cx="690293" cy="394867"/>
          </a:xfrm>
          <a:prstGeom prst="rect">
            <a:avLst/>
          </a:prstGeom>
          <a:noFill/>
          <a:ln>
            <a:noFill/>
          </a:ln>
        </p:spPr>
      </p:pic>
      <p:grpSp>
        <p:nvGrpSpPr>
          <p:cNvPr id="504" name="Google Shape;504;p5"/>
          <p:cNvGrpSpPr/>
          <p:nvPr/>
        </p:nvGrpSpPr>
        <p:grpSpPr>
          <a:xfrm>
            <a:off x="8882308" y="3542059"/>
            <a:ext cx="1293068" cy="298426"/>
            <a:chOff x="6292225" y="2539625"/>
            <a:chExt cx="969825" cy="223825"/>
          </a:xfrm>
        </p:grpSpPr>
        <p:sp>
          <p:nvSpPr>
            <p:cNvPr id="505" name="Google Shape;50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Open Sans ExtraBold"/>
                  <a:ea typeface="Open Sans ExtraBold"/>
                  <a:cs typeface="Open Sans ExtraBold"/>
                  <a:sym typeface="Open Sans ExtraBold"/>
                </a:rPr>
                <a:t>Linux</a:t>
              </a:r>
              <a:r>
                <a:rPr b="0" i="0" lang="en-US" sz="1300" u="none" cap="none" strike="noStrike">
                  <a:solidFill>
                    <a:schemeClr val="dk1"/>
                  </a:solidFill>
                  <a:latin typeface="Open Sans"/>
                  <a:ea typeface="Open Sans"/>
                  <a:cs typeface="Open Sans"/>
                  <a:sym typeface="Open Sans"/>
                </a:rPr>
                <a:t>Boot</a:t>
              </a:r>
              <a:endParaRPr b="0" i="0" sz="1300" u="none" cap="none" strike="noStrike">
                <a:solidFill>
                  <a:schemeClr val="dk1"/>
                </a:solidFill>
                <a:latin typeface="Open Sans"/>
                <a:ea typeface="Open Sans"/>
                <a:cs typeface="Open Sans"/>
                <a:sym typeface="Open Sans"/>
              </a:endParaRPr>
            </a:p>
          </p:txBody>
        </p:sp>
        <p:pic>
          <p:nvPicPr>
            <p:cNvPr id="506" name="Google Shape;506;p5"/>
            <p:cNvPicPr preferRelativeResize="0"/>
            <p:nvPr/>
          </p:nvPicPr>
          <p:blipFill rotWithShape="1">
            <a:blip r:embed="rId79">
              <a:alphaModFix/>
            </a:blip>
            <a:srcRect b="0" l="0" r="0" t="0"/>
            <a:stretch/>
          </p:blipFill>
          <p:spPr>
            <a:xfrm>
              <a:off x="6292225" y="2539625"/>
              <a:ext cx="288675" cy="223825"/>
            </a:xfrm>
            <a:prstGeom prst="rect">
              <a:avLst/>
            </a:prstGeom>
            <a:noFill/>
            <a:ln>
              <a:noFill/>
            </a:ln>
          </p:spPr>
        </p:pic>
      </p:grpSp>
      <p:pic>
        <p:nvPicPr>
          <p:cNvPr id="507" name="Google Shape;507;p5"/>
          <p:cNvPicPr preferRelativeResize="0"/>
          <p:nvPr/>
        </p:nvPicPr>
        <p:blipFill rotWithShape="1">
          <a:blip r:embed="rId80">
            <a:alphaModFix/>
          </a:blip>
          <a:srcRect b="0" l="0" r="0" t="0"/>
          <a:stretch/>
        </p:blipFill>
        <p:spPr>
          <a:xfrm>
            <a:off x="4110747" y="5875301"/>
            <a:ext cx="1326933" cy="220044"/>
          </a:xfrm>
          <a:prstGeom prst="rect">
            <a:avLst/>
          </a:prstGeom>
          <a:noFill/>
          <a:ln>
            <a:noFill/>
          </a:ln>
        </p:spPr>
      </p:pic>
      <p:pic>
        <p:nvPicPr>
          <p:cNvPr id="508" name="Google Shape;508;p5"/>
          <p:cNvPicPr preferRelativeResize="0"/>
          <p:nvPr/>
        </p:nvPicPr>
        <p:blipFill rotWithShape="1">
          <a:blip r:embed="rId81">
            <a:alphaModFix/>
          </a:blip>
          <a:srcRect b="0" l="0" r="0" t="0"/>
          <a:stretch/>
        </p:blipFill>
        <p:spPr>
          <a:xfrm>
            <a:off x="7506457" y="5800340"/>
            <a:ext cx="1102735" cy="369964"/>
          </a:xfrm>
          <a:prstGeom prst="rect">
            <a:avLst/>
          </a:prstGeom>
          <a:noFill/>
          <a:ln>
            <a:noFill/>
          </a:ln>
        </p:spPr>
      </p:pic>
      <p:pic>
        <p:nvPicPr>
          <p:cNvPr id="509" name="Google Shape;509;p5"/>
          <p:cNvPicPr preferRelativeResize="0"/>
          <p:nvPr/>
        </p:nvPicPr>
        <p:blipFill rotWithShape="1">
          <a:blip r:embed="rId82">
            <a:alphaModFix/>
          </a:blip>
          <a:srcRect b="0" l="0" r="0" t="0"/>
          <a:stretch/>
        </p:blipFill>
        <p:spPr>
          <a:xfrm>
            <a:off x="8980112" y="5809369"/>
            <a:ext cx="925967" cy="351908"/>
          </a:xfrm>
          <a:prstGeom prst="rect">
            <a:avLst/>
          </a:prstGeom>
          <a:noFill/>
          <a:ln>
            <a:noFill/>
          </a:ln>
        </p:spPr>
      </p:pic>
      <p:pic>
        <p:nvPicPr>
          <p:cNvPr id="510" name="Google Shape;510;p5"/>
          <p:cNvPicPr preferRelativeResize="0"/>
          <p:nvPr/>
        </p:nvPicPr>
        <p:blipFill rotWithShape="1">
          <a:blip r:embed="rId83">
            <a:alphaModFix/>
          </a:blip>
          <a:srcRect b="0" l="0" r="0" t="0"/>
          <a:stretch/>
        </p:blipFill>
        <p:spPr>
          <a:xfrm>
            <a:off x="10277000" y="5873216"/>
            <a:ext cx="1238768" cy="224214"/>
          </a:xfrm>
          <a:prstGeom prst="rect">
            <a:avLst/>
          </a:prstGeom>
          <a:noFill/>
          <a:ln>
            <a:noFill/>
          </a:ln>
        </p:spPr>
      </p:pic>
      <p:pic>
        <p:nvPicPr>
          <p:cNvPr id="511" name="Google Shape;511;p5"/>
          <p:cNvPicPr preferRelativeResize="0"/>
          <p:nvPr/>
        </p:nvPicPr>
        <p:blipFill rotWithShape="1">
          <a:blip r:embed="rId84">
            <a:alphaModFix/>
          </a:blip>
          <a:srcRect b="0" l="0" r="0" t="0"/>
          <a:stretch/>
        </p:blipFill>
        <p:spPr>
          <a:xfrm>
            <a:off x="2404900" y="6363944"/>
            <a:ext cx="1078467" cy="329665"/>
          </a:xfrm>
          <a:prstGeom prst="rect">
            <a:avLst/>
          </a:prstGeom>
          <a:noFill/>
          <a:ln>
            <a:noFill/>
          </a:ln>
        </p:spPr>
      </p:pic>
      <p:pic>
        <p:nvPicPr>
          <p:cNvPr id="512" name="Google Shape;512;p5"/>
          <p:cNvPicPr preferRelativeResize="0"/>
          <p:nvPr/>
        </p:nvPicPr>
        <p:blipFill rotWithShape="1">
          <a:blip r:embed="rId85">
            <a:alphaModFix/>
          </a:blip>
          <a:srcRect b="0" l="0" r="0" t="0"/>
          <a:stretch/>
        </p:blipFill>
        <p:spPr>
          <a:xfrm>
            <a:off x="6223050" y="6378293"/>
            <a:ext cx="1156567" cy="300967"/>
          </a:xfrm>
          <a:prstGeom prst="rect">
            <a:avLst/>
          </a:prstGeom>
          <a:noFill/>
          <a:ln>
            <a:noFill/>
          </a:ln>
        </p:spPr>
      </p:pic>
      <p:pic>
        <p:nvPicPr>
          <p:cNvPr id="513" name="Google Shape;513;p5"/>
          <p:cNvPicPr preferRelativeResize="0"/>
          <p:nvPr/>
        </p:nvPicPr>
        <p:blipFill rotWithShape="1">
          <a:blip r:embed="rId86">
            <a:alphaModFix/>
          </a:blip>
          <a:srcRect b="0" l="0" r="0" t="0"/>
          <a:stretch/>
        </p:blipFill>
        <p:spPr>
          <a:xfrm>
            <a:off x="7592261" y="6352010"/>
            <a:ext cx="444688" cy="353535"/>
          </a:xfrm>
          <a:prstGeom prst="rect">
            <a:avLst/>
          </a:prstGeom>
          <a:noFill/>
          <a:ln>
            <a:noFill/>
          </a:ln>
        </p:spPr>
      </p:pic>
      <p:pic>
        <p:nvPicPr>
          <p:cNvPr id="514" name="Google Shape;514;p5"/>
          <p:cNvPicPr preferRelativeResize="0"/>
          <p:nvPr/>
        </p:nvPicPr>
        <p:blipFill rotWithShape="1">
          <a:blip r:embed="rId87">
            <a:alphaModFix/>
          </a:blip>
          <a:srcRect b="0" l="0" r="0" t="0"/>
          <a:stretch/>
        </p:blipFill>
        <p:spPr>
          <a:xfrm>
            <a:off x="8249591" y="6318410"/>
            <a:ext cx="1598531" cy="420733"/>
          </a:xfrm>
          <a:prstGeom prst="rect">
            <a:avLst/>
          </a:prstGeom>
          <a:noFill/>
          <a:ln>
            <a:noFill/>
          </a:ln>
        </p:spPr>
      </p:pic>
      <p:pic>
        <p:nvPicPr>
          <p:cNvPr id="515" name="Google Shape;515;p5"/>
          <p:cNvPicPr preferRelativeResize="0"/>
          <p:nvPr/>
        </p:nvPicPr>
        <p:blipFill rotWithShape="1">
          <a:blip r:embed="rId88">
            <a:alphaModFix/>
          </a:blip>
          <a:srcRect b="0" l="0" r="0" t="0"/>
          <a:stretch/>
        </p:blipFill>
        <p:spPr>
          <a:xfrm>
            <a:off x="10060768" y="6436317"/>
            <a:ext cx="1795232" cy="184920"/>
          </a:xfrm>
          <a:prstGeom prst="rect">
            <a:avLst/>
          </a:prstGeom>
          <a:noFill/>
          <a:ln>
            <a:noFill/>
          </a:ln>
        </p:spPr>
      </p:pic>
      <p:sp>
        <p:nvSpPr>
          <p:cNvPr id="516" name="Google Shape;516;p5"/>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Screen Shot 2021-02-22 at 4.26.37 PM.png" id="521" name="Google Shape;52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522" name="Google Shape;52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523" name="Google Shape;52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9" name="Google Shape;529;p7"/>
          <p:cNvGrpSpPr/>
          <p:nvPr/>
        </p:nvGrpSpPr>
        <p:grpSpPr>
          <a:xfrm>
            <a:off x="449249" y="2408673"/>
            <a:ext cx="1935202" cy="1527203"/>
            <a:chOff x="0" y="-1"/>
            <a:chExt cx="1935201" cy="1527202"/>
          </a:xfrm>
        </p:grpSpPr>
        <p:sp>
          <p:nvSpPr>
            <p:cNvPr id="530" name="Google Shape;53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1" name="Google Shape;53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532" name="Google Shape;53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3" name="Google Shape;533;p7"/>
          <p:cNvGrpSpPr/>
          <p:nvPr/>
        </p:nvGrpSpPr>
        <p:grpSpPr>
          <a:xfrm>
            <a:off x="2788824" y="2408673"/>
            <a:ext cx="1935202" cy="1527203"/>
            <a:chOff x="0" y="-1"/>
            <a:chExt cx="1935201" cy="1527202"/>
          </a:xfrm>
        </p:grpSpPr>
        <p:sp>
          <p:nvSpPr>
            <p:cNvPr id="534" name="Google Shape;53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5" name="Google Shape;53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536" name="Google Shape;53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7" name="Google Shape;537;p7"/>
          <p:cNvGrpSpPr/>
          <p:nvPr/>
        </p:nvGrpSpPr>
        <p:grpSpPr>
          <a:xfrm>
            <a:off x="5128399" y="2408673"/>
            <a:ext cx="1935202" cy="1527203"/>
            <a:chOff x="0" y="-1"/>
            <a:chExt cx="1935201" cy="1527202"/>
          </a:xfrm>
        </p:grpSpPr>
        <p:sp>
          <p:nvSpPr>
            <p:cNvPr id="538" name="Google Shape;53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9" name="Google Shape;53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540" name="Google Shape;54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1" name="Google Shape;541;p7"/>
          <p:cNvGrpSpPr/>
          <p:nvPr/>
        </p:nvGrpSpPr>
        <p:grpSpPr>
          <a:xfrm>
            <a:off x="7467973" y="2408673"/>
            <a:ext cx="1935202" cy="1527203"/>
            <a:chOff x="0" y="-1"/>
            <a:chExt cx="1935201" cy="1527202"/>
          </a:xfrm>
        </p:grpSpPr>
        <p:sp>
          <p:nvSpPr>
            <p:cNvPr id="542" name="Google Shape;5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3" name="Google Shape;54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544" name="Google Shape;54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5" name="Google Shape;545;p7"/>
          <p:cNvGrpSpPr/>
          <p:nvPr/>
        </p:nvGrpSpPr>
        <p:grpSpPr>
          <a:xfrm>
            <a:off x="9807550" y="2408673"/>
            <a:ext cx="1935202" cy="1527203"/>
            <a:chOff x="0" y="-1"/>
            <a:chExt cx="1935201" cy="1527202"/>
          </a:xfrm>
        </p:grpSpPr>
        <p:sp>
          <p:nvSpPr>
            <p:cNvPr id="546" name="Google Shape;54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7" name="Google Shape;5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548" name="Google Shape;54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9" name="Google Shape;549;p7"/>
          <p:cNvGrpSpPr/>
          <p:nvPr/>
        </p:nvGrpSpPr>
        <p:grpSpPr>
          <a:xfrm>
            <a:off x="449249" y="4317849"/>
            <a:ext cx="1935202" cy="1527203"/>
            <a:chOff x="0" y="-1"/>
            <a:chExt cx="1935201" cy="1527202"/>
          </a:xfrm>
        </p:grpSpPr>
        <p:sp>
          <p:nvSpPr>
            <p:cNvPr id="550" name="Google Shape;5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1" name="Google Shape;55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552" name="Google Shape;55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3" name="Google Shape;553;p7"/>
          <p:cNvGrpSpPr/>
          <p:nvPr/>
        </p:nvGrpSpPr>
        <p:grpSpPr>
          <a:xfrm>
            <a:off x="2788824" y="4317849"/>
            <a:ext cx="1935202" cy="1527203"/>
            <a:chOff x="0" y="-1"/>
            <a:chExt cx="1935201" cy="1527202"/>
          </a:xfrm>
        </p:grpSpPr>
        <p:sp>
          <p:nvSpPr>
            <p:cNvPr id="554" name="Google Shape;5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5" name="Google Shape;55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56" name="Google Shape;55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7" name="Google Shape;557;p7"/>
          <p:cNvGrpSpPr/>
          <p:nvPr/>
        </p:nvGrpSpPr>
        <p:grpSpPr>
          <a:xfrm>
            <a:off x="5128399" y="4317849"/>
            <a:ext cx="1935202" cy="1527203"/>
            <a:chOff x="0" y="-1"/>
            <a:chExt cx="1935201" cy="1527202"/>
          </a:xfrm>
        </p:grpSpPr>
        <p:sp>
          <p:nvSpPr>
            <p:cNvPr id="558" name="Google Shape;5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9" name="Google Shape;55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60" name="Google Shape;56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1" name="Google Shape;561;p7"/>
          <p:cNvGrpSpPr/>
          <p:nvPr/>
        </p:nvGrpSpPr>
        <p:grpSpPr>
          <a:xfrm>
            <a:off x="7467973" y="4317849"/>
            <a:ext cx="1935202" cy="1527203"/>
            <a:chOff x="0" y="-1"/>
            <a:chExt cx="1935201" cy="1527202"/>
          </a:xfrm>
        </p:grpSpPr>
        <p:sp>
          <p:nvSpPr>
            <p:cNvPr id="562" name="Google Shape;5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3" name="Google Shape;56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64" name="Google Shape;56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5" name="Google Shape;565;p7"/>
          <p:cNvGrpSpPr/>
          <p:nvPr/>
        </p:nvGrpSpPr>
        <p:grpSpPr>
          <a:xfrm>
            <a:off x="9807550" y="4317849"/>
            <a:ext cx="1935202" cy="1527203"/>
            <a:chOff x="0" y="-1"/>
            <a:chExt cx="1935201" cy="1527202"/>
          </a:xfrm>
        </p:grpSpPr>
        <p:sp>
          <p:nvSpPr>
            <p:cNvPr id="566" name="Google Shape;5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7" name="Google Shape;56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68" name="Google Shape;56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Arial"/>
                <a:ea typeface="Arial"/>
                <a:cs typeface="Arial"/>
                <a:sym typeface="Arial"/>
              </a:rPr>
              <a:t>Open Source: Innovation Accelerator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5-2026 Board Meeting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